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7" descr="C:\Users\Виктория\Pictures\Изображения 2015 апр\9 мая\0_78d12_720444bf_orig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8" y="0"/>
            <a:ext cx="428625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21297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8" name="Picture 14" descr="C:\Users\Виктория\Pictures\Изображения 2015 апр\9 мая\0_ab434_5488d00c_XL — копия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1887488" cy="1804703"/>
          </a:xfrm>
          <a:prstGeom prst="rect">
            <a:avLst/>
          </a:prstGeom>
          <a:noFill/>
        </p:spPr>
      </p:pic>
      <p:pic>
        <p:nvPicPr>
          <p:cNvPr id="1040" name="Picture 16" descr="C:\Users\Виктория\Pictures\Изображения 2015 апр\9 мая\0_ab43c_59d0d94f_XL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547624"/>
            <a:ext cx="3347864" cy="231037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7" descr="C:\Users\Виктория\Pictures\Изображения 2015 апр\9 мая\0_78d12_720444bf_orig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8" y="0"/>
            <a:ext cx="428625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7" descr="C:\Users\Виктория\Pictures\Изображения 2015 апр\9 мая\0_78d12_720444bf_orig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8" y="0"/>
            <a:ext cx="428625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7" descr="C:\Users\Виктория\Pictures\Изображения 2015 апр\9 мая\0_78d12_720444bf_orig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8" y="0"/>
            <a:ext cx="428625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7" descr="C:\Users\Виктория\Pictures\Изображения 2015 апр\9 мая\0_78d12_720444bf_orig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528" y="0"/>
            <a:ext cx="428625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3BB-3F0F-4199-8509-4E4AA80681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54958-A1A1-4D25-A88A-07C7D0D620B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7" descr="C:\Users\Виктория\Pictures\Изображения 2015 апр\9 мая\0_78d12_720444bf_orig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80528" y="0"/>
            <a:ext cx="428625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cs typeface="BrowalliaUPC" pitchFamily="34" charset="-34"/>
              </a:rPr>
              <a:t>Дети войны</a:t>
            </a:r>
            <a:endParaRPr lang="ru-RU" sz="8000" b="1" dirty="0">
              <a:cs typeface="BrowalliaUPC" pitchFamily="34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780928"/>
            <a:ext cx="4896544" cy="374441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Внеклассное занятие для учащихся 5 класса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Учитель: </a:t>
            </a:r>
            <a:r>
              <a:rPr lang="ru-RU" i="1" dirty="0" err="1" smtClean="0">
                <a:solidFill>
                  <a:schemeClr val="tx2"/>
                </a:solidFill>
              </a:rPr>
              <a:t>Боталова</a:t>
            </a:r>
            <a:r>
              <a:rPr lang="ru-RU" i="1" dirty="0" smtClean="0">
                <a:solidFill>
                  <a:schemeClr val="tx2"/>
                </a:solidFill>
              </a:rPr>
              <a:t> Л.П.</a:t>
            </a:r>
          </a:p>
          <a:p>
            <a:endParaRPr lang="ru-RU" i="1" dirty="0" smtClean="0">
              <a:solidFill>
                <a:schemeClr val="tx2"/>
              </a:solidFill>
            </a:endParaRPr>
          </a:p>
          <a:p>
            <a:endParaRPr lang="ru-RU" i="1" dirty="0" smtClean="0">
              <a:solidFill>
                <a:schemeClr val="tx2"/>
              </a:solidFill>
            </a:endParaRPr>
          </a:p>
          <a:p>
            <a:r>
              <a:rPr lang="ru-RU" i="1" dirty="0" smtClean="0">
                <a:solidFill>
                  <a:schemeClr val="tx2"/>
                </a:solidFill>
              </a:rPr>
              <a:t>03.03.2020.</a:t>
            </a:r>
          </a:p>
          <a:p>
            <a:endParaRPr lang="ru-RU" dirty="0"/>
          </a:p>
        </p:txBody>
      </p:sp>
      <p:pic>
        <p:nvPicPr>
          <p:cNvPr id="2052" name="Picture 4" descr="C:\Users\Виктория\Desktop\подпись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666664"/>
            <a:ext cx="1944216" cy="191336"/>
          </a:xfrm>
          <a:prstGeom prst="rect">
            <a:avLst/>
          </a:prstGeom>
          <a:noFill/>
        </p:spPr>
      </p:pic>
      <p:pic>
        <p:nvPicPr>
          <p:cNvPr id="5" name="Picture 6" descr="Эвакуация в тыл стра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75744"/>
            <a:ext cx="3816424" cy="348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Такою все дышало тишиной,</a:t>
            </a:r>
            <a:br>
              <a:rPr lang="ru-RU" sz="3600" dirty="0" smtClean="0"/>
            </a:br>
            <a:r>
              <a:rPr lang="ru-RU" sz="3600" dirty="0" smtClean="0"/>
              <a:t>Что вся земля еще спала, казалось.</a:t>
            </a:r>
            <a:br>
              <a:rPr lang="ru-RU" sz="3600" dirty="0" smtClean="0"/>
            </a:br>
            <a:r>
              <a:rPr lang="ru-RU" sz="3600" dirty="0" smtClean="0"/>
              <a:t>Кто знал, что между миром и войной</a:t>
            </a:r>
            <a:br>
              <a:rPr lang="ru-RU" sz="3600" dirty="0" smtClean="0"/>
            </a:br>
            <a:r>
              <a:rPr lang="ru-RU" sz="3600" dirty="0" smtClean="0"/>
              <a:t>Всего каких-то пять минут осталось?...</a:t>
            </a:r>
            <a:endParaRPr lang="ru-RU" sz="3600" dirty="0"/>
          </a:p>
        </p:txBody>
      </p:sp>
      <p:pic>
        <p:nvPicPr>
          <p:cNvPr id="4" name="Picture 5" descr="Снова бомбежк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13854"/>
            <a:ext cx="6147447" cy="444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Воспоминания </a:t>
            </a:r>
            <a:endParaRPr lang="ru-RU" dirty="0"/>
          </a:p>
        </p:txBody>
      </p:sp>
      <p:pic>
        <p:nvPicPr>
          <p:cNvPr id="1027" name="Picture 3" descr="C:\Users\User\Desktop\внеклассное занятие дети войны боталова\фото детей войны\479986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836712"/>
            <a:ext cx="8232707" cy="5688632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ЛЕНИНГРАД</a:t>
            </a: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8435924" cy="5563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Таня Савичева</a:t>
            </a:r>
            <a:endParaRPr lang="ru-RU" dirty="0"/>
          </a:p>
        </p:txBody>
      </p:sp>
      <p:pic>
        <p:nvPicPr>
          <p:cNvPr id="4" name="Picture 4" descr="таня савичев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5544" y="1268760"/>
            <a:ext cx="8668455" cy="54900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0"/>
            <a:ext cx="3384376" cy="141763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Дети на заводе вместо отцов</a:t>
            </a:r>
            <a:endParaRPr lang="ru-RU" sz="3200" b="1" dirty="0"/>
          </a:p>
        </p:txBody>
      </p:sp>
      <p:pic>
        <p:nvPicPr>
          <p:cNvPr id="6" name="Picture 5" descr="завод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4580532" cy="6336704"/>
          </a:xfrm>
          <a:prstGeom prst="rect">
            <a:avLst/>
          </a:prstGeom>
          <a:noFill/>
          <a:ln w="38100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" name="Picture 7" descr="Заменил от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301762"/>
            <a:ext cx="3527549" cy="534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война\img--i-7529-w-6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50" y="476672"/>
            <a:ext cx="8232914" cy="617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Продолжите фразу: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sz="4000" b="1" dirty="0" smtClean="0"/>
              <a:t>Сегодня на занятии я испытал(а) такие чувства, как…..</a:t>
            </a:r>
          </a:p>
          <a:p>
            <a:pPr>
              <a:buNone/>
            </a:pPr>
            <a:r>
              <a:rPr lang="ru-RU" sz="4000" b="1" dirty="0" smtClean="0"/>
              <a:t>- Я думаю, что война ……</a:t>
            </a:r>
          </a:p>
          <a:p>
            <a:pPr>
              <a:buNone/>
            </a:pPr>
            <a:r>
              <a:rPr lang="ru-RU" sz="4000" b="1" dirty="0" smtClean="0"/>
              <a:t>- Если бы я был солдатом в то время, я бы …..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41_9_-2-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141_9_-2-</Template>
  <TotalTime>34</TotalTime>
  <Words>64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141_9_-2-</vt:lpstr>
      <vt:lpstr>Дети войны</vt:lpstr>
      <vt:lpstr>Такою все дышало тишиной, Что вся земля еще спала, казалось. Кто знал, что между миром и войной Всего каких-то пять минут осталось?...</vt:lpstr>
      <vt:lpstr>Воспоминания </vt:lpstr>
      <vt:lpstr>ЛЕНИНГРАД</vt:lpstr>
      <vt:lpstr>Таня Савичева</vt:lpstr>
      <vt:lpstr>Дети на заводе вместо отцов</vt:lpstr>
      <vt:lpstr>Слайд 7</vt:lpstr>
      <vt:lpstr>Продолжите фразу: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войны</dc:title>
  <dc:creator>User</dc:creator>
  <cp:lastModifiedBy>User</cp:lastModifiedBy>
  <cp:revision>4</cp:revision>
  <dcterms:created xsi:type="dcterms:W3CDTF">2020-03-02T20:48:00Z</dcterms:created>
  <dcterms:modified xsi:type="dcterms:W3CDTF">2020-03-02T21:23:55Z</dcterms:modified>
</cp:coreProperties>
</file>