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</p:sldMasterIdLst>
  <p:notesMasterIdLst>
    <p:notesMasterId r:id="rId6"/>
  </p:notesMasterIdLst>
  <p:sldIdLst>
    <p:sldId id="261" r:id="rId2"/>
    <p:sldId id="256" r:id="rId3"/>
    <p:sldId id="262" r:id="rId4"/>
    <p:sldId id="260" r:id="rId5"/>
  </p:sldIdLst>
  <p:sldSz cx="9144000" cy="5143500" type="screen16x9"/>
  <p:notesSz cx="6858000" cy="9144000"/>
  <p:embeddedFontLst>
    <p:embeddedFont>
      <p:font typeface="Gowun Dodum" panose="020B0604020202020204" charset="-127"/>
      <p:regular r:id="rId7"/>
    </p:embeddedFont>
    <p:embeddedFont>
      <p:font typeface="Bahnschrift SemiBold" panose="020B0502040204020203" pitchFamily="34" charset="0"/>
      <p:bold r:id="rId8"/>
    </p:embeddedFont>
    <p:embeddedFont>
      <p:font typeface="Hind Madurai" panose="020B0604020202020204" charset="0"/>
      <p:regular r:id="rId9"/>
      <p:bold r:id="rId10"/>
    </p:embeddedFont>
    <p:embeddedFont>
      <p:font typeface="Raleway" panose="020B0604020202020204" charset="-52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033A093-D5E9-4345-B41C-C61DCF517FC8}">
  <a:tblStyle styleId="{F033A093-D5E9-4345-B41C-C61DCF517FC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71B102D-854F-4661-B457-6B6750367FD3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8" d="100"/>
          <a:sy n="128" d="100"/>
        </p:scale>
        <p:origin x="30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162232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5150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59139b85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259139b85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3123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686300" y="923577"/>
            <a:ext cx="4681500" cy="276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7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686300" y="3810423"/>
            <a:ext cx="4681800" cy="409500"/>
          </a:xfrm>
          <a:prstGeom prst="rect">
            <a:avLst/>
          </a:prstGeom>
          <a:solidFill>
            <a:srgbClr val="ABD5B8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>
            <a:spLocks noGrp="1"/>
          </p:cNvSpPr>
          <p:nvPr>
            <p:ph type="pic" idx="2"/>
          </p:nvPr>
        </p:nvSpPr>
        <p:spPr>
          <a:xfrm rot="207690">
            <a:off x="5949170" y="621089"/>
            <a:ext cx="2315424" cy="3211371"/>
          </a:xfrm>
          <a:prstGeom prst="roundRect">
            <a:avLst>
              <a:gd name="adj" fmla="val 16667"/>
            </a:avLst>
          </a:prstGeom>
          <a:noFill/>
          <a:ln w="1143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  <a:effectLst>
            <a:outerShdw blurRad="71438" dist="47625" dir="3600000" algn="bl" rotWithShape="0">
              <a:srgbClr val="000000">
                <a:alpha val="40000"/>
              </a:srgbClr>
            </a:outerShdw>
          </a:effectLst>
        </p:spPr>
      </p:sp>
      <p:sp>
        <p:nvSpPr>
          <p:cNvPr id="12" name="Google Shape;12;p2"/>
          <p:cNvSpPr>
            <a:spLocks noGrp="1"/>
          </p:cNvSpPr>
          <p:nvPr>
            <p:ph type="pic" idx="3"/>
          </p:nvPr>
        </p:nvSpPr>
        <p:spPr>
          <a:xfrm rot="-1002064">
            <a:off x="6911441" y="2731737"/>
            <a:ext cx="1805981" cy="1815751"/>
          </a:xfrm>
          <a:prstGeom prst="roundRect">
            <a:avLst>
              <a:gd name="adj" fmla="val 16667"/>
            </a:avLst>
          </a:prstGeom>
          <a:noFill/>
          <a:ln w="1143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  <a:effectLst>
            <a:outerShdw blurRad="71438" dist="47625" dir="3600000" algn="bl" rotWithShape="0">
              <a:srgbClr val="000000">
                <a:alpha val="40000"/>
              </a:srgbClr>
            </a:outerShdw>
          </a:effectLst>
        </p:spPr>
      </p:sp>
      <p:sp>
        <p:nvSpPr>
          <p:cNvPr id="13" name="Google Shape;13;p2"/>
          <p:cNvSpPr/>
          <p:nvPr/>
        </p:nvSpPr>
        <p:spPr>
          <a:xfrm>
            <a:off x="-592700" y="-471775"/>
            <a:ext cx="2185150" cy="1608100"/>
          </a:xfrm>
          <a:custGeom>
            <a:avLst/>
            <a:gdLst/>
            <a:ahLst/>
            <a:cxnLst/>
            <a:rect l="l" t="t" r="r" b="b"/>
            <a:pathLst>
              <a:path w="87406" h="64324" extrusionOk="0">
                <a:moveTo>
                  <a:pt x="87406" y="0"/>
                </a:moveTo>
                <a:cubicBezTo>
                  <a:pt x="87406" y="5170"/>
                  <a:pt x="86164" y="11394"/>
                  <a:pt x="82083" y="14568"/>
                </a:cubicBezTo>
                <a:cubicBezTo>
                  <a:pt x="75818" y="19441"/>
                  <a:pt x="66685" y="20160"/>
                  <a:pt x="61072" y="25773"/>
                </a:cubicBezTo>
                <a:cubicBezTo>
                  <a:pt x="52181" y="34664"/>
                  <a:pt x="53760" y="51953"/>
                  <a:pt x="43423" y="59111"/>
                </a:cubicBezTo>
                <a:cubicBezTo>
                  <a:pt x="31468" y="67390"/>
                  <a:pt x="14542" y="63313"/>
                  <a:pt x="0" y="633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14" name="Google Shape;14;p2"/>
          <p:cNvSpPr/>
          <p:nvPr/>
        </p:nvSpPr>
        <p:spPr>
          <a:xfrm>
            <a:off x="7174375" y="4073600"/>
            <a:ext cx="2185150" cy="1608100"/>
          </a:xfrm>
          <a:custGeom>
            <a:avLst/>
            <a:gdLst/>
            <a:ahLst/>
            <a:cxnLst/>
            <a:rect l="l" t="t" r="r" b="b"/>
            <a:pathLst>
              <a:path w="87406" h="64324" extrusionOk="0">
                <a:moveTo>
                  <a:pt x="87406" y="0"/>
                </a:moveTo>
                <a:cubicBezTo>
                  <a:pt x="87406" y="5170"/>
                  <a:pt x="86164" y="11394"/>
                  <a:pt x="82083" y="14568"/>
                </a:cubicBezTo>
                <a:cubicBezTo>
                  <a:pt x="75818" y="19441"/>
                  <a:pt x="66685" y="20160"/>
                  <a:pt x="61072" y="25773"/>
                </a:cubicBezTo>
                <a:cubicBezTo>
                  <a:pt x="52181" y="34664"/>
                  <a:pt x="53760" y="51953"/>
                  <a:pt x="43423" y="59111"/>
                </a:cubicBezTo>
                <a:cubicBezTo>
                  <a:pt x="31468" y="67390"/>
                  <a:pt x="14542" y="63313"/>
                  <a:pt x="0" y="633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15" name="Google Shape;15;p2"/>
          <p:cNvSpPr/>
          <p:nvPr/>
        </p:nvSpPr>
        <p:spPr>
          <a:xfrm rot="-6602406">
            <a:off x="-342302" y="4023144"/>
            <a:ext cx="1302853" cy="2015609"/>
          </a:xfrm>
          <a:custGeom>
            <a:avLst/>
            <a:gdLst/>
            <a:ahLst/>
            <a:cxnLst/>
            <a:rect l="l" t="t" r="r" b="b"/>
            <a:pathLst>
              <a:path w="1804" h="2791" extrusionOk="0">
                <a:moveTo>
                  <a:pt x="99" y="1076"/>
                </a:moveTo>
                <a:cubicBezTo>
                  <a:pt x="27" y="1209"/>
                  <a:pt x="-34" y="1368"/>
                  <a:pt x="20" y="1509"/>
                </a:cubicBezTo>
                <a:cubicBezTo>
                  <a:pt x="114" y="1756"/>
                  <a:pt x="497" y="1816"/>
                  <a:pt x="546" y="2075"/>
                </a:cubicBezTo>
                <a:cubicBezTo>
                  <a:pt x="570" y="2196"/>
                  <a:pt x="506" y="2315"/>
                  <a:pt x="469" y="2433"/>
                </a:cubicBezTo>
                <a:cubicBezTo>
                  <a:pt x="432" y="2550"/>
                  <a:pt x="434" y="2705"/>
                  <a:pt x="540" y="2768"/>
                </a:cubicBezTo>
                <a:cubicBezTo>
                  <a:pt x="643" y="2828"/>
                  <a:pt x="773" y="2762"/>
                  <a:pt x="865" y="2687"/>
                </a:cubicBezTo>
                <a:cubicBezTo>
                  <a:pt x="1180" y="2431"/>
                  <a:pt x="1380" y="2040"/>
                  <a:pt x="1402" y="1635"/>
                </a:cubicBezTo>
                <a:cubicBezTo>
                  <a:pt x="1412" y="1452"/>
                  <a:pt x="1389" y="1261"/>
                  <a:pt x="1455" y="1090"/>
                </a:cubicBezTo>
                <a:cubicBezTo>
                  <a:pt x="1538" y="876"/>
                  <a:pt x="1751" y="722"/>
                  <a:pt x="1796" y="497"/>
                </a:cubicBezTo>
                <a:cubicBezTo>
                  <a:pt x="1821" y="369"/>
                  <a:pt x="1785" y="232"/>
                  <a:pt x="1700" y="133"/>
                </a:cubicBezTo>
                <a:cubicBezTo>
                  <a:pt x="1439" y="-171"/>
                  <a:pt x="1043" y="117"/>
                  <a:pt x="793" y="296"/>
                </a:cubicBezTo>
                <a:cubicBezTo>
                  <a:pt x="508" y="500"/>
                  <a:pt x="268" y="767"/>
                  <a:pt x="99" y="10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715500" y="2561048"/>
            <a:ext cx="4360200" cy="159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 idx="2" hasCustomPrompt="1"/>
          </p:nvPr>
        </p:nvSpPr>
        <p:spPr>
          <a:xfrm>
            <a:off x="2438400" y="1433452"/>
            <a:ext cx="914400" cy="669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9" name="Google Shape;19;p3"/>
          <p:cNvSpPr>
            <a:spLocks noGrp="1"/>
          </p:cNvSpPr>
          <p:nvPr>
            <p:ph type="pic" idx="3"/>
          </p:nvPr>
        </p:nvSpPr>
        <p:spPr>
          <a:xfrm rot="207690">
            <a:off x="5949170" y="621089"/>
            <a:ext cx="2315424" cy="3211371"/>
          </a:xfrm>
          <a:prstGeom prst="roundRect">
            <a:avLst>
              <a:gd name="adj" fmla="val 16667"/>
            </a:avLst>
          </a:prstGeom>
          <a:noFill/>
          <a:ln w="1143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  <a:effectLst>
            <a:outerShdw blurRad="71438" dist="47625" dir="3600000" algn="bl" rotWithShape="0">
              <a:srgbClr val="000000">
                <a:alpha val="40000"/>
              </a:srgbClr>
            </a:outerShdw>
          </a:effectLst>
        </p:spPr>
      </p:sp>
      <p:sp>
        <p:nvSpPr>
          <p:cNvPr id="20" name="Google Shape;20;p3"/>
          <p:cNvSpPr>
            <a:spLocks noGrp="1"/>
          </p:cNvSpPr>
          <p:nvPr>
            <p:ph type="pic" idx="4"/>
          </p:nvPr>
        </p:nvSpPr>
        <p:spPr>
          <a:xfrm rot="-1002064">
            <a:off x="5082641" y="2731737"/>
            <a:ext cx="1805981" cy="1815751"/>
          </a:xfrm>
          <a:prstGeom prst="roundRect">
            <a:avLst>
              <a:gd name="adj" fmla="val 16667"/>
            </a:avLst>
          </a:prstGeom>
          <a:noFill/>
          <a:ln w="1143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  <a:effectLst>
            <a:outerShdw blurRad="71438" dist="47625" dir="3600000" algn="bl" rotWithShape="0">
              <a:srgbClr val="000000">
                <a:alpha val="40000"/>
              </a:srgbClr>
            </a:outerShdw>
          </a:effectLst>
        </p:spPr>
      </p:sp>
      <p:sp>
        <p:nvSpPr>
          <p:cNvPr id="21" name="Google Shape;21;p3"/>
          <p:cNvSpPr/>
          <p:nvPr/>
        </p:nvSpPr>
        <p:spPr>
          <a:xfrm rot="-4601100">
            <a:off x="-1220741" y="376361"/>
            <a:ext cx="3074541" cy="1037530"/>
          </a:xfrm>
          <a:custGeom>
            <a:avLst/>
            <a:gdLst/>
            <a:ahLst/>
            <a:cxnLst/>
            <a:rect l="l" t="t" r="r" b="b"/>
            <a:pathLst>
              <a:path w="122984" h="41502" extrusionOk="0">
                <a:moveTo>
                  <a:pt x="0" y="13728"/>
                </a:moveTo>
                <a:cubicBezTo>
                  <a:pt x="15353" y="18846"/>
                  <a:pt x="36119" y="15934"/>
                  <a:pt x="46224" y="28575"/>
                </a:cubicBezTo>
                <a:cubicBezTo>
                  <a:pt x="49104" y="32178"/>
                  <a:pt x="45771" y="41003"/>
                  <a:pt x="41181" y="41462"/>
                </a:cubicBezTo>
                <a:cubicBezTo>
                  <a:pt x="38005" y="41779"/>
                  <a:pt x="36177" y="35233"/>
                  <a:pt x="37820" y="32497"/>
                </a:cubicBezTo>
                <a:cubicBezTo>
                  <a:pt x="41823" y="25828"/>
                  <a:pt x="53400" y="29256"/>
                  <a:pt x="61072" y="30536"/>
                </a:cubicBezTo>
                <a:cubicBezTo>
                  <a:pt x="66509" y="31443"/>
                  <a:pt x="72130" y="30659"/>
                  <a:pt x="77600" y="29976"/>
                </a:cubicBezTo>
                <a:cubicBezTo>
                  <a:pt x="95590" y="27729"/>
                  <a:pt x="112936" y="15091"/>
                  <a:pt x="122984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2" name="Google Shape;22;p3"/>
          <p:cNvSpPr/>
          <p:nvPr/>
        </p:nvSpPr>
        <p:spPr>
          <a:xfrm rot="1902576" flipH="1">
            <a:off x="8072144" y="354949"/>
            <a:ext cx="2185091" cy="1608056"/>
          </a:xfrm>
          <a:custGeom>
            <a:avLst/>
            <a:gdLst/>
            <a:ahLst/>
            <a:cxnLst/>
            <a:rect l="l" t="t" r="r" b="b"/>
            <a:pathLst>
              <a:path w="87406" h="64324" extrusionOk="0">
                <a:moveTo>
                  <a:pt x="87406" y="0"/>
                </a:moveTo>
                <a:cubicBezTo>
                  <a:pt x="87406" y="5170"/>
                  <a:pt x="86164" y="11394"/>
                  <a:pt x="82083" y="14568"/>
                </a:cubicBezTo>
                <a:cubicBezTo>
                  <a:pt x="75818" y="19441"/>
                  <a:pt x="66685" y="20160"/>
                  <a:pt x="61072" y="25773"/>
                </a:cubicBezTo>
                <a:cubicBezTo>
                  <a:pt x="52181" y="34664"/>
                  <a:pt x="53760" y="51953"/>
                  <a:pt x="43423" y="59111"/>
                </a:cubicBezTo>
                <a:cubicBezTo>
                  <a:pt x="31468" y="67390"/>
                  <a:pt x="14542" y="63313"/>
                  <a:pt x="0" y="633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3" name="Google Shape;23;p3"/>
          <p:cNvSpPr/>
          <p:nvPr/>
        </p:nvSpPr>
        <p:spPr>
          <a:xfrm rot="6602406" flipH="1">
            <a:off x="-342302" y="4023144"/>
            <a:ext cx="1302853" cy="2015609"/>
          </a:xfrm>
          <a:custGeom>
            <a:avLst/>
            <a:gdLst/>
            <a:ahLst/>
            <a:cxnLst/>
            <a:rect l="l" t="t" r="r" b="b"/>
            <a:pathLst>
              <a:path w="1804" h="2791" extrusionOk="0">
                <a:moveTo>
                  <a:pt x="99" y="1076"/>
                </a:moveTo>
                <a:cubicBezTo>
                  <a:pt x="27" y="1209"/>
                  <a:pt x="-34" y="1368"/>
                  <a:pt x="20" y="1509"/>
                </a:cubicBezTo>
                <a:cubicBezTo>
                  <a:pt x="114" y="1756"/>
                  <a:pt x="497" y="1816"/>
                  <a:pt x="546" y="2075"/>
                </a:cubicBezTo>
                <a:cubicBezTo>
                  <a:pt x="570" y="2196"/>
                  <a:pt x="506" y="2315"/>
                  <a:pt x="469" y="2433"/>
                </a:cubicBezTo>
                <a:cubicBezTo>
                  <a:pt x="432" y="2550"/>
                  <a:pt x="434" y="2705"/>
                  <a:pt x="540" y="2768"/>
                </a:cubicBezTo>
                <a:cubicBezTo>
                  <a:pt x="643" y="2828"/>
                  <a:pt x="773" y="2762"/>
                  <a:pt x="865" y="2687"/>
                </a:cubicBezTo>
                <a:cubicBezTo>
                  <a:pt x="1180" y="2431"/>
                  <a:pt x="1380" y="2040"/>
                  <a:pt x="1402" y="1635"/>
                </a:cubicBezTo>
                <a:cubicBezTo>
                  <a:pt x="1412" y="1452"/>
                  <a:pt x="1389" y="1261"/>
                  <a:pt x="1455" y="1090"/>
                </a:cubicBezTo>
                <a:cubicBezTo>
                  <a:pt x="1538" y="876"/>
                  <a:pt x="1751" y="722"/>
                  <a:pt x="1796" y="497"/>
                </a:cubicBezTo>
                <a:cubicBezTo>
                  <a:pt x="1821" y="369"/>
                  <a:pt x="1785" y="232"/>
                  <a:pt x="1700" y="133"/>
                </a:cubicBezTo>
                <a:cubicBezTo>
                  <a:pt x="1439" y="-171"/>
                  <a:pt x="1043" y="117"/>
                  <a:pt x="793" y="296"/>
                </a:cubicBezTo>
                <a:cubicBezTo>
                  <a:pt x="508" y="500"/>
                  <a:pt x="268" y="767"/>
                  <a:pt x="99" y="10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/>
          <p:nvPr/>
        </p:nvSpPr>
        <p:spPr>
          <a:xfrm>
            <a:off x="-592700" y="-471775"/>
            <a:ext cx="2185150" cy="1608100"/>
          </a:xfrm>
          <a:custGeom>
            <a:avLst/>
            <a:gdLst/>
            <a:ahLst/>
            <a:cxnLst/>
            <a:rect l="l" t="t" r="r" b="b"/>
            <a:pathLst>
              <a:path w="87406" h="64324" extrusionOk="0">
                <a:moveTo>
                  <a:pt x="87406" y="0"/>
                </a:moveTo>
                <a:cubicBezTo>
                  <a:pt x="87406" y="5170"/>
                  <a:pt x="86164" y="11394"/>
                  <a:pt x="82083" y="14568"/>
                </a:cubicBezTo>
                <a:cubicBezTo>
                  <a:pt x="75818" y="19441"/>
                  <a:pt x="66685" y="20160"/>
                  <a:pt x="61072" y="25773"/>
                </a:cubicBezTo>
                <a:cubicBezTo>
                  <a:pt x="52181" y="34664"/>
                  <a:pt x="53760" y="51953"/>
                  <a:pt x="43423" y="59111"/>
                </a:cubicBezTo>
                <a:cubicBezTo>
                  <a:pt x="31468" y="67390"/>
                  <a:pt x="14542" y="63313"/>
                  <a:pt x="0" y="633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56" name="Google Shape;56;p8"/>
          <p:cNvSpPr/>
          <p:nvPr/>
        </p:nvSpPr>
        <p:spPr>
          <a:xfrm>
            <a:off x="7174375" y="4073600"/>
            <a:ext cx="2185150" cy="1608100"/>
          </a:xfrm>
          <a:custGeom>
            <a:avLst/>
            <a:gdLst/>
            <a:ahLst/>
            <a:cxnLst/>
            <a:rect l="l" t="t" r="r" b="b"/>
            <a:pathLst>
              <a:path w="87406" h="64324" extrusionOk="0">
                <a:moveTo>
                  <a:pt x="87406" y="0"/>
                </a:moveTo>
                <a:cubicBezTo>
                  <a:pt x="87406" y="5170"/>
                  <a:pt x="86164" y="11394"/>
                  <a:pt x="82083" y="14568"/>
                </a:cubicBezTo>
                <a:cubicBezTo>
                  <a:pt x="75818" y="19441"/>
                  <a:pt x="66685" y="20160"/>
                  <a:pt x="61072" y="25773"/>
                </a:cubicBezTo>
                <a:cubicBezTo>
                  <a:pt x="52181" y="34664"/>
                  <a:pt x="53760" y="51953"/>
                  <a:pt x="43423" y="59111"/>
                </a:cubicBezTo>
                <a:cubicBezTo>
                  <a:pt x="31468" y="67390"/>
                  <a:pt x="14542" y="63313"/>
                  <a:pt x="0" y="633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1388100" y="1307100"/>
            <a:ext cx="63678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58" name="Google Shape;58;p8"/>
          <p:cNvSpPr/>
          <p:nvPr/>
        </p:nvSpPr>
        <p:spPr>
          <a:xfrm rot="-4197594" flipH="1">
            <a:off x="-175177" y="3926783"/>
            <a:ext cx="1302853" cy="2015609"/>
          </a:xfrm>
          <a:custGeom>
            <a:avLst/>
            <a:gdLst/>
            <a:ahLst/>
            <a:cxnLst/>
            <a:rect l="l" t="t" r="r" b="b"/>
            <a:pathLst>
              <a:path w="1804" h="2791" extrusionOk="0">
                <a:moveTo>
                  <a:pt x="99" y="1076"/>
                </a:moveTo>
                <a:cubicBezTo>
                  <a:pt x="27" y="1209"/>
                  <a:pt x="-34" y="1368"/>
                  <a:pt x="20" y="1509"/>
                </a:cubicBezTo>
                <a:cubicBezTo>
                  <a:pt x="114" y="1756"/>
                  <a:pt x="497" y="1816"/>
                  <a:pt x="546" y="2075"/>
                </a:cubicBezTo>
                <a:cubicBezTo>
                  <a:pt x="570" y="2196"/>
                  <a:pt x="506" y="2315"/>
                  <a:pt x="469" y="2433"/>
                </a:cubicBezTo>
                <a:cubicBezTo>
                  <a:pt x="432" y="2550"/>
                  <a:pt x="434" y="2705"/>
                  <a:pt x="540" y="2768"/>
                </a:cubicBezTo>
                <a:cubicBezTo>
                  <a:pt x="643" y="2828"/>
                  <a:pt x="773" y="2762"/>
                  <a:pt x="865" y="2687"/>
                </a:cubicBezTo>
                <a:cubicBezTo>
                  <a:pt x="1180" y="2431"/>
                  <a:pt x="1380" y="2040"/>
                  <a:pt x="1402" y="1635"/>
                </a:cubicBezTo>
                <a:cubicBezTo>
                  <a:pt x="1412" y="1452"/>
                  <a:pt x="1389" y="1261"/>
                  <a:pt x="1455" y="1090"/>
                </a:cubicBezTo>
                <a:cubicBezTo>
                  <a:pt x="1538" y="876"/>
                  <a:pt x="1751" y="722"/>
                  <a:pt x="1796" y="497"/>
                </a:cubicBezTo>
                <a:cubicBezTo>
                  <a:pt x="1821" y="369"/>
                  <a:pt x="1785" y="232"/>
                  <a:pt x="1700" y="133"/>
                </a:cubicBezTo>
                <a:cubicBezTo>
                  <a:pt x="1439" y="-171"/>
                  <a:pt x="1043" y="117"/>
                  <a:pt x="793" y="296"/>
                </a:cubicBezTo>
                <a:cubicBezTo>
                  <a:pt x="508" y="500"/>
                  <a:pt x="268" y="767"/>
                  <a:pt x="99" y="10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8"/>
          <p:cNvSpPr/>
          <p:nvPr/>
        </p:nvSpPr>
        <p:spPr>
          <a:xfrm rot="7836773">
            <a:off x="8032436" y="-851240"/>
            <a:ext cx="1302849" cy="2015607"/>
          </a:xfrm>
          <a:custGeom>
            <a:avLst/>
            <a:gdLst/>
            <a:ahLst/>
            <a:cxnLst/>
            <a:rect l="l" t="t" r="r" b="b"/>
            <a:pathLst>
              <a:path w="1804" h="2791" extrusionOk="0">
                <a:moveTo>
                  <a:pt x="99" y="1076"/>
                </a:moveTo>
                <a:cubicBezTo>
                  <a:pt x="27" y="1209"/>
                  <a:pt x="-34" y="1368"/>
                  <a:pt x="20" y="1509"/>
                </a:cubicBezTo>
                <a:cubicBezTo>
                  <a:pt x="114" y="1756"/>
                  <a:pt x="497" y="1816"/>
                  <a:pt x="546" y="2075"/>
                </a:cubicBezTo>
                <a:cubicBezTo>
                  <a:pt x="570" y="2196"/>
                  <a:pt x="506" y="2315"/>
                  <a:pt x="469" y="2433"/>
                </a:cubicBezTo>
                <a:cubicBezTo>
                  <a:pt x="432" y="2550"/>
                  <a:pt x="434" y="2705"/>
                  <a:pt x="540" y="2768"/>
                </a:cubicBezTo>
                <a:cubicBezTo>
                  <a:pt x="643" y="2828"/>
                  <a:pt x="773" y="2762"/>
                  <a:pt x="865" y="2687"/>
                </a:cubicBezTo>
                <a:cubicBezTo>
                  <a:pt x="1180" y="2431"/>
                  <a:pt x="1380" y="2040"/>
                  <a:pt x="1402" y="1635"/>
                </a:cubicBezTo>
                <a:cubicBezTo>
                  <a:pt x="1412" y="1452"/>
                  <a:pt x="1389" y="1261"/>
                  <a:pt x="1455" y="1090"/>
                </a:cubicBezTo>
                <a:cubicBezTo>
                  <a:pt x="1538" y="876"/>
                  <a:pt x="1751" y="722"/>
                  <a:pt x="1796" y="497"/>
                </a:cubicBezTo>
                <a:cubicBezTo>
                  <a:pt x="1821" y="369"/>
                  <a:pt x="1785" y="232"/>
                  <a:pt x="1700" y="133"/>
                </a:cubicBezTo>
                <a:cubicBezTo>
                  <a:pt x="1439" y="-171"/>
                  <a:pt x="1043" y="117"/>
                  <a:pt x="793" y="296"/>
                </a:cubicBezTo>
                <a:cubicBezTo>
                  <a:pt x="508" y="500"/>
                  <a:pt x="268" y="767"/>
                  <a:pt x="99" y="10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 rot="4601100" flipH="1">
            <a:off x="7287471" y="816561"/>
            <a:ext cx="3074541" cy="1037530"/>
          </a:xfrm>
          <a:custGeom>
            <a:avLst/>
            <a:gdLst/>
            <a:ahLst/>
            <a:cxnLst/>
            <a:rect l="l" t="t" r="r" b="b"/>
            <a:pathLst>
              <a:path w="122984" h="41502" extrusionOk="0">
                <a:moveTo>
                  <a:pt x="0" y="13728"/>
                </a:moveTo>
                <a:cubicBezTo>
                  <a:pt x="15353" y="18846"/>
                  <a:pt x="36119" y="15934"/>
                  <a:pt x="46224" y="28575"/>
                </a:cubicBezTo>
                <a:cubicBezTo>
                  <a:pt x="49104" y="32178"/>
                  <a:pt x="45771" y="41003"/>
                  <a:pt x="41181" y="41462"/>
                </a:cubicBezTo>
                <a:cubicBezTo>
                  <a:pt x="38005" y="41779"/>
                  <a:pt x="36177" y="35233"/>
                  <a:pt x="37820" y="32497"/>
                </a:cubicBezTo>
                <a:cubicBezTo>
                  <a:pt x="41823" y="25828"/>
                  <a:pt x="53400" y="29256"/>
                  <a:pt x="61072" y="30536"/>
                </a:cubicBezTo>
                <a:cubicBezTo>
                  <a:pt x="66509" y="31443"/>
                  <a:pt x="72130" y="30659"/>
                  <a:pt x="77600" y="29976"/>
                </a:cubicBezTo>
                <a:cubicBezTo>
                  <a:pt x="95590" y="27729"/>
                  <a:pt x="112936" y="15091"/>
                  <a:pt x="122984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62" name="Google Shape;62;p9"/>
          <p:cNvSpPr/>
          <p:nvPr/>
        </p:nvSpPr>
        <p:spPr>
          <a:xfrm rot="-9900040" flipH="1">
            <a:off x="-798911" y="4216024"/>
            <a:ext cx="2185085" cy="1608052"/>
          </a:xfrm>
          <a:custGeom>
            <a:avLst/>
            <a:gdLst/>
            <a:ahLst/>
            <a:cxnLst/>
            <a:rect l="l" t="t" r="r" b="b"/>
            <a:pathLst>
              <a:path w="87406" h="64324" extrusionOk="0">
                <a:moveTo>
                  <a:pt x="87406" y="0"/>
                </a:moveTo>
                <a:cubicBezTo>
                  <a:pt x="87406" y="5170"/>
                  <a:pt x="86164" y="11394"/>
                  <a:pt x="82083" y="14568"/>
                </a:cubicBezTo>
                <a:cubicBezTo>
                  <a:pt x="75818" y="19441"/>
                  <a:pt x="66685" y="20160"/>
                  <a:pt x="61072" y="25773"/>
                </a:cubicBezTo>
                <a:cubicBezTo>
                  <a:pt x="52181" y="34664"/>
                  <a:pt x="53760" y="51953"/>
                  <a:pt x="43423" y="59111"/>
                </a:cubicBezTo>
                <a:cubicBezTo>
                  <a:pt x="31468" y="67390"/>
                  <a:pt x="14542" y="63313"/>
                  <a:pt x="0" y="633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63" name="Google Shape;63;p9"/>
          <p:cNvSpPr txBox="1">
            <a:spLocks noGrp="1"/>
          </p:cNvSpPr>
          <p:nvPr>
            <p:ph type="title"/>
          </p:nvPr>
        </p:nvSpPr>
        <p:spPr>
          <a:xfrm>
            <a:off x="2241425" y="1293100"/>
            <a:ext cx="46611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ubTitle" idx="1"/>
          </p:nvPr>
        </p:nvSpPr>
        <p:spPr>
          <a:xfrm>
            <a:off x="2241475" y="2168600"/>
            <a:ext cx="4661100" cy="168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/>
          <p:nvPr/>
        </p:nvSpPr>
        <p:spPr>
          <a:xfrm rot="-6602406">
            <a:off x="-554902" y="-781806"/>
            <a:ext cx="1302853" cy="2015609"/>
          </a:xfrm>
          <a:custGeom>
            <a:avLst/>
            <a:gdLst/>
            <a:ahLst/>
            <a:cxnLst/>
            <a:rect l="l" t="t" r="r" b="b"/>
            <a:pathLst>
              <a:path w="1804" h="2791" extrusionOk="0">
                <a:moveTo>
                  <a:pt x="99" y="1076"/>
                </a:moveTo>
                <a:cubicBezTo>
                  <a:pt x="27" y="1209"/>
                  <a:pt x="-34" y="1368"/>
                  <a:pt x="20" y="1509"/>
                </a:cubicBezTo>
                <a:cubicBezTo>
                  <a:pt x="114" y="1756"/>
                  <a:pt x="497" y="1816"/>
                  <a:pt x="546" y="2075"/>
                </a:cubicBezTo>
                <a:cubicBezTo>
                  <a:pt x="570" y="2196"/>
                  <a:pt x="506" y="2315"/>
                  <a:pt x="469" y="2433"/>
                </a:cubicBezTo>
                <a:cubicBezTo>
                  <a:pt x="432" y="2550"/>
                  <a:pt x="434" y="2705"/>
                  <a:pt x="540" y="2768"/>
                </a:cubicBezTo>
                <a:cubicBezTo>
                  <a:pt x="643" y="2828"/>
                  <a:pt x="773" y="2762"/>
                  <a:pt x="865" y="2687"/>
                </a:cubicBezTo>
                <a:cubicBezTo>
                  <a:pt x="1180" y="2431"/>
                  <a:pt x="1380" y="2040"/>
                  <a:pt x="1402" y="1635"/>
                </a:cubicBezTo>
                <a:cubicBezTo>
                  <a:pt x="1412" y="1452"/>
                  <a:pt x="1389" y="1261"/>
                  <a:pt x="1455" y="1090"/>
                </a:cubicBezTo>
                <a:cubicBezTo>
                  <a:pt x="1538" y="876"/>
                  <a:pt x="1751" y="722"/>
                  <a:pt x="1796" y="497"/>
                </a:cubicBezTo>
                <a:cubicBezTo>
                  <a:pt x="1821" y="369"/>
                  <a:pt x="1785" y="232"/>
                  <a:pt x="1700" y="133"/>
                </a:cubicBezTo>
                <a:cubicBezTo>
                  <a:pt x="1439" y="-171"/>
                  <a:pt x="1043" y="117"/>
                  <a:pt x="793" y="296"/>
                </a:cubicBezTo>
                <a:cubicBezTo>
                  <a:pt x="508" y="500"/>
                  <a:pt x="268" y="767"/>
                  <a:pt x="99" y="10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9"/>
          <p:cNvSpPr/>
          <p:nvPr/>
        </p:nvSpPr>
        <p:spPr>
          <a:xfrm rot="5551146" flipH="1">
            <a:off x="7067188" y="4146145"/>
            <a:ext cx="1302850" cy="2015606"/>
          </a:xfrm>
          <a:custGeom>
            <a:avLst/>
            <a:gdLst/>
            <a:ahLst/>
            <a:cxnLst/>
            <a:rect l="l" t="t" r="r" b="b"/>
            <a:pathLst>
              <a:path w="1804" h="2791" extrusionOk="0">
                <a:moveTo>
                  <a:pt x="99" y="1076"/>
                </a:moveTo>
                <a:cubicBezTo>
                  <a:pt x="27" y="1209"/>
                  <a:pt x="-34" y="1368"/>
                  <a:pt x="20" y="1509"/>
                </a:cubicBezTo>
                <a:cubicBezTo>
                  <a:pt x="114" y="1756"/>
                  <a:pt x="497" y="1816"/>
                  <a:pt x="546" y="2075"/>
                </a:cubicBezTo>
                <a:cubicBezTo>
                  <a:pt x="570" y="2196"/>
                  <a:pt x="506" y="2315"/>
                  <a:pt x="469" y="2433"/>
                </a:cubicBezTo>
                <a:cubicBezTo>
                  <a:pt x="432" y="2550"/>
                  <a:pt x="434" y="2705"/>
                  <a:pt x="540" y="2768"/>
                </a:cubicBezTo>
                <a:cubicBezTo>
                  <a:pt x="643" y="2828"/>
                  <a:pt x="773" y="2762"/>
                  <a:pt x="865" y="2687"/>
                </a:cubicBezTo>
                <a:cubicBezTo>
                  <a:pt x="1180" y="2431"/>
                  <a:pt x="1380" y="2040"/>
                  <a:pt x="1402" y="1635"/>
                </a:cubicBezTo>
                <a:cubicBezTo>
                  <a:pt x="1412" y="1452"/>
                  <a:pt x="1389" y="1261"/>
                  <a:pt x="1455" y="1090"/>
                </a:cubicBezTo>
                <a:cubicBezTo>
                  <a:pt x="1538" y="876"/>
                  <a:pt x="1751" y="722"/>
                  <a:pt x="1796" y="497"/>
                </a:cubicBezTo>
                <a:cubicBezTo>
                  <a:pt x="1821" y="369"/>
                  <a:pt x="1785" y="232"/>
                  <a:pt x="1700" y="133"/>
                </a:cubicBezTo>
                <a:cubicBezTo>
                  <a:pt x="1439" y="-171"/>
                  <a:pt x="1043" y="117"/>
                  <a:pt x="793" y="296"/>
                </a:cubicBezTo>
                <a:cubicBezTo>
                  <a:pt x="508" y="500"/>
                  <a:pt x="268" y="767"/>
                  <a:pt x="99" y="10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3"/>
          <p:cNvSpPr/>
          <p:nvPr/>
        </p:nvSpPr>
        <p:spPr>
          <a:xfrm rot="5400000" flipH="1">
            <a:off x="7636446" y="3804437"/>
            <a:ext cx="2185150" cy="1608100"/>
          </a:xfrm>
          <a:custGeom>
            <a:avLst/>
            <a:gdLst/>
            <a:ahLst/>
            <a:cxnLst/>
            <a:rect l="l" t="t" r="r" b="b"/>
            <a:pathLst>
              <a:path w="87406" h="64324" extrusionOk="0">
                <a:moveTo>
                  <a:pt x="87406" y="0"/>
                </a:moveTo>
                <a:cubicBezTo>
                  <a:pt x="87406" y="5170"/>
                  <a:pt x="86164" y="11394"/>
                  <a:pt x="82083" y="14568"/>
                </a:cubicBezTo>
                <a:cubicBezTo>
                  <a:pt x="75818" y="19441"/>
                  <a:pt x="66685" y="20160"/>
                  <a:pt x="61072" y="25773"/>
                </a:cubicBezTo>
                <a:cubicBezTo>
                  <a:pt x="52181" y="34664"/>
                  <a:pt x="53760" y="51953"/>
                  <a:pt x="43423" y="59111"/>
                </a:cubicBezTo>
                <a:cubicBezTo>
                  <a:pt x="31468" y="67390"/>
                  <a:pt x="14542" y="63313"/>
                  <a:pt x="0" y="633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05" name="Google Shape;205;p23"/>
          <p:cNvSpPr/>
          <p:nvPr/>
        </p:nvSpPr>
        <p:spPr>
          <a:xfrm rot="1800044">
            <a:off x="766669" y="-971712"/>
            <a:ext cx="2185102" cy="1608065"/>
          </a:xfrm>
          <a:custGeom>
            <a:avLst/>
            <a:gdLst/>
            <a:ahLst/>
            <a:cxnLst/>
            <a:rect l="l" t="t" r="r" b="b"/>
            <a:pathLst>
              <a:path w="87406" h="64324" extrusionOk="0">
                <a:moveTo>
                  <a:pt x="87406" y="0"/>
                </a:moveTo>
                <a:cubicBezTo>
                  <a:pt x="87406" y="5170"/>
                  <a:pt x="86164" y="11394"/>
                  <a:pt x="82083" y="14568"/>
                </a:cubicBezTo>
                <a:cubicBezTo>
                  <a:pt x="75818" y="19441"/>
                  <a:pt x="66685" y="20160"/>
                  <a:pt x="61072" y="25773"/>
                </a:cubicBezTo>
                <a:cubicBezTo>
                  <a:pt x="52181" y="34664"/>
                  <a:pt x="53760" y="51953"/>
                  <a:pt x="43423" y="59111"/>
                </a:cubicBezTo>
                <a:cubicBezTo>
                  <a:pt x="31468" y="67390"/>
                  <a:pt x="14542" y="63313"/>
                  <a:pt x="0" y="633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06" name="Google Shape;206;p23"/>
          <p:cNvSpPr/>
          <p:nvPr/>
        </p:nvSpPr>
        <p:spPr>
          <a:xfrm rot="-5630243" flipH="1">
            <a:off x="-233478" y="3469899"/>
            <a:ext cx="1560527" cy="3518449"/>
          </a:xfrm>
          <a:custGeom>
            <a:avLst/>
            <a:gdLst/>
            <a:ahLst/>
            <a:cxnLst/>
            <a:rect l="l" t="t" r="r" b="b"/>
            <a:pathLst>
              <a:path w="1804" h="2791" extrusionOk="0">
                <a:moveTo>
                  <a:pt x="99" y="1076"/>
                </a:moveTo>
                <a:cubicBezTo>
                  <a:pt x="27" y="1209"/>
                  <a:pt x="-34" y="1368"/>
                  <a:pt x="20" y="1509"/>
                </a:cubicBezTo>
                <a:cubicBezTo>
                  <a:pt x="114" y="1756"/>
                  <a:pt x="497" y="1816"/>
                  <a:pt x="546" y="2075"/>
                </a:cubicBezTo>
                <a:cubicBezTo>
                  <a:pt x="570" y="2196"/>
                  <a:pt x="506" y="2315"/>
                  <a:pt x="469" y="2433"/>
                </a:cubicBezTo>
                <a:cubicBezTo>
                  <a:pt x="432" y="2550"/>
                  <a:pt x="434" y="2705"/>
                  <a:pt x="540" y="2768"/>
                </a:cubicBezTo>
                <a:cubicBezTo>
                  <a:pt x="643" y="2828"/>
                  <a:pt x="773" y="2762"/>
                  <a:pt x="865" y="2687"/>
                </a:cubicBezTo>
                <a:cubicBezTo>
                  <a:pt x="1180" y="2431"/>
                  <a:pt x="1380" y="2040"/>
                  <a:pt x="1402" y="1635"/>
                </a:cubicBezTo>
                <a:cubicBezTo>
                  <a:pt x="1412" y="1452"/>
                  <a:pt x="1389" y="1261"/>
                  <a:pt x="1455" y="1090"/>
                </a:cubicBezTo>
                <a:cubicBezTo>
                  <a:pt x="1538" y="876"/>
                  <a:pt x="1751" y="722"/>
                  <a:pt x="1796" y="497"/>
                </a:cubicBezTo>
                <a:cubicBezTo>
                  <a:pt x="1821" y="369"/>
                  <a:pt x="1785" y="232"/>
                  <a:pt x="1700" y="133"/>
                </a:cubicBezTo>
                <a:cubicBezTo>
                  <a:pt x="1439" y="-171"/>
                  <a:pt x="1043" y="117"/>
                  <a:pt x="793" y="296"/>
                </a:cubicBezTo>
                <a:cubicBezTo>
                  <a:pt x="508" y="500"/>
                  <a:pt x="268" y="767"/>
                  <a:pt x="99" y="10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23"/>
          <p:cNvSpPr/>
          <p:nvPr/>
        </p:nvSpPr>
        <p:spPr>
          <a:xfrm rot="5248854">
            <a:off x="7946588" y="-964102"/>
            <a:ext cx="1302850" cy="2015606"/>
          </a:xfrm>
          <a:custGeom>
            <a:avLst/>
            <a:gdLst/>
            <a:ahLst/>
            <a:cxnLst/>
            <a:rect l="l" t="t" r="r" b="b"/>
            <a:pathLst>
              <a:path w="1804" h="2791" extrusionOk="0">
                <a:moveTo>
                  <a:pt x="99" y="1076"/>
                </a:moveTo>
                <a:cubicBezTo>
                  <a:pt x="27" y="1209"/>
                  <a:pt x="-34" y="1368"/>
                  <a:pt x="20" y="1509"/>
                </a:cubicBezTo>
                <a:cubicBezTo>
                  <a:pt x="114" y="1756"/>
                  <a:pt x="497" y="1816"/>
                  <a:pt x="546" y="2075"/>
                </a:cubicBezTo>
                <a:cubicBezTo>
                  <a:pt x="570" y="2196"/>
                  <a:pt x="506" y="2315"/>
                  <a:pt x="469" y="2433"/>
                </a:cubicBezTo>
                <a:cubicBezTo>
                  <a:pt x="432" y="2550"/>
                  <a:pt x="434" y="2705"/>
                  <a:pt x="540" y="2768"/>
                </a:cubicBezTo>
                <a:cubicBezTo>
                  <a:pt x="643" y="2828"/>
                  <a:pt x="773" y="2762"/>
                  <a:pt x="865" y="2687"/>
                </a:cubicBezTo>
                <a:cubicBezTo>
                  <a:pt x="1180" y="2431"/>
                  <a:pt x="1380" y="2040"/>
                  <a:pt x="1402" y="1635"/>
                </a:cubicBezTo>
                <a:cubicBezTo>
                  <a:pt x="1412" y="1452"/>
                  <a:pt x="1389" y="1261"/>
                  <a:pt x="1455" y="1090"/>
                </a:cubicBezTo>
                <a:cubicBezTo>
                  <a:pt x="1538" y="876"/>
                  <a:pt x="1751" y="722"/>
                  <a:pt x="1796" y="497"/>
                </a:cubicBezTo>
                <a:cubicBezTo>
                  <a:pt x="1821" y="369"/>
                  <a:pt x="1785" y="232"/>
                  <a:pt x="1700" y="133"/>
                </a:cubicBezTo>
                <a:cubicBezTo>
                  <a:pt x="1439" y="-171"/>
                  <a:pt x="1043" y="117"/>
                  <a:pt x="793" y="296"/>
                </a:cubicBezTo>
                <a:cubicBezTo>
                  <a:pt x="508" y="500"/>
                  <a:pt x="268" y="767"/>
                  <a:pt x="99" y="10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4"/>
          <p:cNvSpPr/>
          <p:nvPr/>
        </p:nvSpPr>
        <p:spPr>
          <a:xfrm rot="10800000" flipH="1">
            <a:off x="-918886" y="3873730"/>
            <a:ext cx="2185150" cy="1608100"/>
          </a:xfrm>
          <a:custGeom>
            <a:avLst/>
            <a:gdLst/>
            <a:ahLst/>
            <a:cxnLst/>
            <a:rect l="l" t="t" r="r" b="b"/>
            <a:pathLst>
              <a:path w="87406" h="64324" extrusionOk="0">
                <a:moveTo>
                  <a:pt x="87406" y="0"/>
                </a:moveTo>
                <a:cubicBezTo>
                  <a:pt x="87406" y="5170"/>
                  <a:pt x="86164" y="11394"/>
                  <a:pt x="82083" y="14568"/>
                </a:cubicBezTo>
                <a:cubicBezTo>
                  <a:pt x="75818" y="19441"/>
                  <a:pt x="66685" y="20160"/>
                  <a:pt x="61072" y="25773"/>
                </a:cubicBezTo>
                <a:cubicBezTo>
                  <a:pt x="52181" y="34664"/>
                  <a:pt x="53760" y="51953"/>
                  <a:pt x="43423" y="59111"/>
                </a:cubicBezTo>
                <a:cubicBezTo>
                  <a:pt x="31468" y="67390"/>
                  <a:pt x="14542" y="63313"/>
                  <a:pt x="0" y="633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10" name="Google Shape;210;p24"/>
          <p:cNvSpPr/>
          <p:nvPr/>
        </p:nvSpPr>
        <p:spPr>
          <a:xfrm rot="4240959">
            <a:off x="7583793" y="832134"/>
            <a:ext cx="3074597" cy="1037549"/>
          </a:xfrm>
          <a:custGeom>
            <a:avLst/>
            <a:gdLst/>
            <a:ahLst/>
            <a:cxnLst/>
            <a:rect l="l" t="t" r="r" b="b"/>
            <a:pathLst>
              <a:path w="122984" h="41502" extrusionOk="0">
                <a:moveTo>
                  <a:pt x="0" y="13728"/>
                </a:moveTo>
                <a:cubicBezTo>
                  <a:pt x="15353" y="18846"/>
                  <a:pt x="36119" y="15934"/>
                  <a:pt x="46224" y="28575"/>
                </a:cubicBezTo>
                <a:cubicBezTo>
                  <a:pt x="49104" y="32178"/>
                  <a:pt x="45771" y="41003"/>
                  <a:pt x="41181" y="41462"/>
                </a:cubicBezTo>
                <a:cubicBezTo>
                  <a:pt x="38005" y="41779"/>
                  <a:pt x="36177" y="35233"/>
                  <a:pt x="37820" y="32497"/>
                </a:cubicBezTo>
                <a:cubicBezTo>
                  <a:pt x="41823" y="25828"/>
                  <a:pt x="53400" y="29256"/>
                  <a:pt x="61072" y="30536"/>
                </a:cubicBezTo>
                <a:cubicBezTo>
                  <a:pt x="66509" y="31443"/>
                  <a:pt x="72130" y="30659"/>
                  <a:pt x="77600" y="29976"/>
                </a:cubicBezTo>
                <a:cubicBezTo>
                  <a:pt x="95590" y="27729"/>
                  <a:pt x="112936" y="15091"/>
                  <a:pt x="122984" y="0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11" name="Google Shape;211;p24"/>
          <p:cNvSpPr/>
          <p:nvPr/>
        </p:nvSpPr>
        <p:spPr>
          <a:xfrm rot="-716890">
            <a:off x="-764287" y="96580"/>
            <a:ext cx="1302851" cy="3534937"/>
          </a:xfrm>
          <a:custGeom>
            <a:avLst/>
            <a:gdLst/>
            <a:ahLst/>
            <a:cxnLst/>
            <a:rect l="l" t="t" r="r" b="b"/>
            <a:pathLst>
              <a:path w="1804" h="2791" extrusionOk="0">
                <a:moveTo>
                  <a:pt x="99" y="1076"/>
                </a:moveTo>
                <a:cubicBezTo>
                  <a:pt x="27" y="1209"/>
                  <a:pt x="-34" y="1368"/>
                  <a:pt x="20" y="1509"/>
                </a:cubicBezTo>
                <a:cubicBezTo>
                  <a:pt x="114" y="1756"/>
                  <a:pt x="497" y="1816"/>
                  <a:pt x="546" y="2075"/>
                </a:cubicBezTo>
                <a:cubicBezTo>
                  <a:pt x="570" y="2196"/>
                  <a:pt x="506" y="2315"/>
                  <a:pt x="469" y="2433"/>
                </a:cubicBezTo>
                <a:cubicBezTo>
                  <a:pt x="432" y="2550"/>
                  <a:pt x="434" y="2705"/>
                  <a:pt x="540" y="2768"/>
                </a:cubicBezTo>
                <a:cubicBezTo>
                  <a:pt x="643" y="2828"/>
                  <a:pt x="773" y="2762"/>
                  <a:pt x="865" y="2687"/>
                </a:cubicBezTo>
                <a:cubicBezTo>
                  <a:pt x="1180" y="2431"/>
                  <a:pt x="1380" y="2040"/>
                  <a:pt x="1402" y="1635"/>
                </a:cubicBezTo>
                <a:cubicBezTo>
                  <a:pt x="1412" y="1452"/>
                  <a:pt x="1389" y="1261"/>
                  <a:pt x="1455" y="1090"/>
                </a:cubicBezTo>
                <a:cubicBezTo>
                  <a:pt x="1538" y="876"/>
                  <a:pt x="1751" y="722"/>
                  <a:pt x="1796" y="497"/>
                </a:cubicBezTo>
                <a:cubicBezTo>
                  <a:pt x="1821" y="369"/>
                  <a:pt x="1785" y="232"/>
                  <a:pt x="1700" y="133"/>
                </a:cubicBezTo>
                <a:cubicBezTo>
                  <a:pt x="1439" y="-171"/>
                  <a:pt x="1043" y="117"/>
                  <a:pt x="793" y="296"/>
                </a:cubicBezTo>
                <a:cubicBezTo>
                  <a:pt x="508" y="500"/>
                  <a:pt x="268" y="767"/>
                  <a:pt x="99" y="10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24"/>
          <p:cNvSpPr/>
          <p:nvPr/>
        </p:nvSpPr>
        <p:spPr>
          <a:xfrm rot="5551137" flipH="1">
            <a:off x="8865108" y="2962564"/>
            <a:ext cx="511956" cy="792014"/>
          </a:xfrm>
          <a:custGeom>
            <a:avLst/>
            <a:gdLst/>
            <a:ahLst/>
            <a:cxnLst/>
            <a:rect l="l" t="t" r="r" b="b"/>
            <a:pathLst>
              <a:path w="1804" h="2791" extrusionOk="0">
                <a:moveTo>
                  <a:pt x="99" y="1076"/>
                </a:moveTo>
                <a:cubicBezTo>
                  <a:pt x="27" y="1209"/>
                  <a:pt x="-34" y="1368"/>
                  <a:pt x="20" y="1509"/>
                </a:cubicBezTo>
                <a:cubicBezTo>
                  <a:pt x="114" y="1756"/>
                  <a:pt x="497" y="1816"/>
                  <a:pt x="546" y="2075"/>
                </a:cubicBezTo>
                <a:cubicBezTo>
                  <a:pt x="570" y="2196"/>
                  <a:pt x="506" y="2315"/>
                  <a:pt x="469" y="2433"/>
                </a:cubicBezTo>
                <a:cubicBezTo>
                  <a:pt x="432" y="2550"/>
                  <a:pt x="434" y="2705"/>
                  <a:pt x="540" y="2768"/>
                </a:cubicBezTo>
                <a:cubicBezTo>
                  <a:pt x="643" y="2828"/>
                  <a:pt x="773" y="2762"/>
                  <a:pt x="865" y="2687"/>
                </a:cubicBezTo>
                <a:cubicBezTo>
                  <a:pt x="1180" y="2431"/>
                  <a:pt x="1380" y="2040"/>
                  <a:pt x="1402" y="1635"/>
                </a:cubicBezTo>
                <a:cubicBezTo>
                  <a:pt x="1412" y="1452"/>
                  <a:pt x="1389" y="1261"/>
                  <a:pt x="1455" y="1090"/>
                </a:cubicBezTo>
                <a:cubicBezTo>
                  <a:pt x="1538" y="876"/>
                  <a:pt x="1751" y="722"/>
                  <a:pt x="1796" y="497"/>
                </a:cubicBezTo>
                <a:cubicBezTo>
                  <a:pt x="1821" y="369"/>
                  <a:pt x="1785" y="232"/>
                  <a:pt x="1700" y="133"/>
                </a:cubicBezTo>
                <a:cubicBezTo>
                  <a:pt x="1439" y="-171"/>
                  <a:pt x="1043" y="117"/>
                  <a:pt x="793" y="296"/>
                </a:cubicBezTo>
                <a:cubicBezTo>
                  <a:pt x="508" y="500"/>
                  <a:pt x="268" y="767"/>
                  <a:pt x="99" y="10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24"/>
          <p:cNvSpPr/>
          <p:nvPr/>
        </p:nvSpPr>
        <p:spPr>
          <a:xfrm rot="3800560" flipH="1">
            <a:off x="8476132" y="4452864"/>
            <a:ext cx="711291" cy="1100391"/>
          </a:xfrm>
          <a:custGeom>
            <a:avLst/>
            <a:gdLst/>
            <a:ahLst/>
            <a:cxnLst/>
            <a:rect l="l" t="t" r="r" b="b"/>
            <a:pathLst>
              <a:path w="1804" h="2791" extrusionOk="0">
                <a:moveTo>
                  <a:pt x="99" y="1076"/>
                </a:moveTo>
                <a:cubicBezTo>
                  <a:pt x="27" y="1209"/>
                  <a:pt x="-34" y="1368"/>
                  <a:pt x="20" y="1509"/>
                </a:cubicBezTo>
                <a:cubicBezTo>
                  <a:pt x="114" y="1756"/>
                  <a:pt x="497" y="1816"/>
                  <a:pt x="546" y="2075"/>
                </a:cubicBezTo>
                <a:cubicBezTo>
                  <a:pt x="570" y="2196"/>
                  <a:pt x="506" y="2315"/>
                  <a:pt x="469" y="2433"/>
                </a:cubicBezTo>
                <a:cubicBezTo>
                  <a:pt x="432" y="2550"/>
                  <a:pt x="434" y="2705"/>
                  <a:pt x="540" y="2768"/>
                </a:cubicBezTo>
                <a:cubicBezTo>
                  <a:pt x="643" y="2828"/>
                  <a:pt x="773" y="2762"/>
                  <a:pt x="865" y="2687"/>
                </a:cubicBezTo>
                <a:cubicBezTo>
                  <a:pt x="1180" y="2431"/>
                  <a:pt x="1380" y="2040"/>
                  <a:pt x="1402" y="1635"/>
                </a:cubicBezTo>
                <a:cubicBezTo>
                  <a:pt x="1412" y="1452"/>
                  <a:pt x="1389" y="1261"/>
                  <a:pt x="1455" y="1090"/>
                </a:cubicBezTo>
                <a:cubicBezTo>
                  <a:pt x="1538" y="876"/>
                  <a:pt x="1751" y="722"/>
                  <a:pt x="1796" y="497"/>
                </a:cubicBezTo>
                <a:cubicBezTo>
                  <a:pt x="1821" y="369"/>
                  <a:pt x="1785" y="232"/>
                  <a:pt x="1700" y="133"/>
                </a:cubicBezTo>
                <a:cubicBezTo>
                  <a:pt x="1439" y="-171"/>
                  <a:pt x="1043" y="117"/>
                  <a:pt x="793" y="296"/>
                </a:cubicBezTo>
                <a:cubicBezTo>
                  <a:pt x="508" y="500"/>
                  <a:pt x="268" y="767"/>
                  <a:pt x="99" y="10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510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Gowun Dodum"/>
              <a:buNone/>
              <a:defRPr sz="3000" b="1">
                <a:solidFill>
                  <a:schemeClr val="lt1"/>
                </a:solidFill>
                <a:latin typeface="Gowun Dodum"/>
                <a:ea typeface="Gowun Dodum"/>
                <a:cs typeface="Gowun Dodum"/>
                <a:sym typeface="Gowun Dod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sz="3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sz="3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sz="3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sz="3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sz="3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sz="3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sz="3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sz="30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Hind Madurai"/>
              <a:buChar char="●"/>
              <a:defRPr sz="1200">
                <a:solidFill>
                  <a:schemeClr val="dk2"/>
                </a:solidFill>
                <a:latin typeface="Hind Madurai"/>
                <a:ea typeface="Hind Madurai"/>
                <a:cs typeface="Hind Madurai"/>
                <a:sym typeface="Hind Madurai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Hind Madurai"/>
              <a:buChar char="○"/>
              <a:defRPr sz="1200">
                <a:solidFill>
                  <a:schemeClr val="dk2"/>
                </a:solidFill>
                <a:latin typeface="Hind Madurai"/>
                <a:ea typeface="Hind Madurai"/>
                <a:cs typeface="Hind Madurai"/>
                <a:sym typeface="Hind Madurai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Hind Madurai"/>
              <a:buChar char="■"/>
              <a:defRPr sz="1200">
                <a:solidFill>
                  <a:schemeClr val="dk2"/>
                </a:solidFill>
                <a:latin typeface="Hind Madurai"/>
                <a:ea typeface="Hind Madurai"/>
                <a:cs typeface="Hind Madurai"/>
                <a:sym typeface="Hind Madurai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Hind Madurai"/>
              <a:buChar char="●"/>
              <a:defRPr sz="1200">
                <a:solidFill>
                  <a:schemeClr val="dk2"/>
                </a:solidFill>
                <a:latin typeface="Hind Madurai"/>
                <a:ea typeface="Hind Madurai"/>
                <a:cs typeface="Hind Madurai"/>
                <a:sym typeface="Hind Madurai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Hind Madurai"/>
              <a:buChar char="○"/>
              <a:defRPr sz="1200">
                <a:solidFill>
                  <a:schemeClr val="dk2"/>
                </a:solidFill>
                <a:latin typeface="Hind Madurai"/>
                <a:ea typeface="Hind Madurai"/>
                <a:cs typeface="Hind Madurai"/>
                <a:sym typeface="Hind Madurai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Hind Madurai"/>
              <a:buChar char="■"/>
              <a:defRPr sz="1200">
                <a:solidFill>
                  <a:schemeClr val="dk2"/>
                </a:solidFill>
                <a:latin typeface="Hind Madurai"/>
                <a:ea typeface="Hind Madurai"/>
                <a:cs typeface="Hind Madurai"/>
                <a:sym typeface="Hind Madurai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Hind Madurai"/>
              <a:buChar char="●"/>
              <a:defRPr sz="1200">
                <a:solidFill>
                  <a:schemeClr val="dk2"/>
                </a:solidFill>
                <a:latin typeface="Hind Madurai"/>
                <a:ea typeface="Hind Madurai"/>
                <a:cs typeface="Hind Madurai"/>
                <a:sym typeface="Hind Madurai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Hind Madurai"/>
              <a:buChar char="○"/>
              <a:defRPr sz="1200">
                <a:solidFill>
                  <a:schemeClr val="dk2"/>
                </a:solidFill>
                <a:latin typeface="Hind Madurai"/>
                <a:ea typeface="Hind Madurai"/>
                <a:cs typeface="Hind Madurai"/>
                <a:sym typeface="Hind Madurai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Hind Madurai"/>
              <a:buChar char="■"/>
              <a:defRPr sz="1200">
                <a:solidFill>
                  <a:schemeClr val="dk2"/>
                </a:solidFill>
                <a:latin typeface="Hind Madurai"/>
                <a:ea typeface="Hind Madurai"/>
                <a:cs typeface="Hind Madurai"/>
                <a:sym typeface="Hind Madura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4" r:id="rId3"/>
    <p:sldLayoutId id="2147483655" r:id="rId4"/>
    <p:sldLayoutId id="2147483658" r:id="rId5"/>
    <p:sldLayoutId id="2147483669" r:id="rId6"/>
    <p:sldLayoutId id="2147483670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064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4" name="Google Shape;224;p28"/>
          <p:cNvGrpSpPr/>
          <p:nvPr/>
        </p:nvGrpSpPr>
        <p:grpSpPr>
          <a:xfrm>
            <a:off x="4678791" y="-1062939"/>
            <a:ext cx="5100326" cy="6802552"/>
            <a:chOff x="4798501" y="-1043579"/>
            <a:chExt cx="5100326" cy="6802552"/>
          </a:xfrm>
        </p:grpSpPr>
        <p:sp>
          <p:nvSpPr>
            <p:cNvPr id="225" name="Google Shape;225;p28"/>
            <p:cNvSpPr/>
            <p:nvPr/>
          </p:nvSpPr>
          <p:spPr>
            <a:xfrm rot="-6602400">
              <a:off x="5928811" y="-1153567"/>
              <a:ext cx="2839707" cy="4393229"/>
            </a:xfrm>
            <a:custGeom>
              <a:avLst/>
              <a:gdLst/>
              <a:ahLst/>
              <a:cxnLst/>
              <a:rect l="l" t="t" r="r" b="b"/>
              <a:pathLst>
                <a:path w="1804" h="2791" extrusionOk="0">
                  <a:moveTo>
                    <a:pt x="99" y="1076"/>
                  </a:moveTo>
                  <a:cubicBezTo>
                    <a:pt x="27" y="1209"/>
                    <a:pt x="-34" y="1368"/>
                    <a:pt x="20" y="1509"/>
                  </a:cubicBezTo>
                  <a:cubicBezTo>
                    <a:pt x="114" y="1756"/>
                    <a:pt x="497" y="1816"/>
                    <a:pt x="546" y="2075"/>
                  </a:cubicBezTo>
                  <a:cubicBezTo>
                    <a:pt x="570" y="2196"/>
                    <a:pt x="506" y="2315"/>
                    <a:pt x="469" y="2433"/>
                  </a:cubicBezTo>
                  <a:cubicBezTo>
                    <a:pt x="432" y="2550"/>
                    <a:pt x="434" y="2705"/>
                    <a:pt x="540" y="2768"/>
                  </a:cubicBezTo>
                  <a:cubicBezTo>
                    <a:pt x="643" y="2828"/>
                    <a:pt x="773" y="2762"/>
                    <a:pt x="865" y="2687"/>
                  </a:cubicBezTo>
                  <a:cubicBezTo>
                    <a:pt x="1180" y="2431"/>
                    <a:pt x="1380" y="2040"/>
                    <a:pt x="1402" y="1635"/>
                  </a:cubicBezTo>
                  <a:cubicBezTo>
                    <a:pt x="1412" y="1452"/>
                    <a:pt x="1389" y="1261"/>
                    <a:pt x="1455" y="1090"/>
                  </a:cubicBezTo>
                  <a:cubicBezTo>
                    <a:pt x="1538" y="876"/>
                    <a:pt x="1751" y="722"/>
                    <a:pt x="1796" y="497"/>
                  </a:cubicBezTo>
                  <a:cubicBezTo>
                    <a:pt x="1821" y="369"/>
                    <a:pt x="1785" y="232"/>
                    <a:pt x="1700" y="133"/>
                  </a:cubicBezTo>
                  <a:cubicBezTo>
                    <a:pt x="1439" y="-171"/>
                    <a:pt x="1043" y="117"/>
                    <a:pt x="793" y="296"/>
                  </a:cubicBezTo>
                  <a:cubicBezTo>
                    <a:pt x="508" y="500"/>
                    <a:pt x="268" y="767"/>
                    <a:pt x="99" y="10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0000" tIns="45000" rIns="90000" bIns="450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8"/>
            <p:cNvSpPr/>
            <p:nvPr/>
          </p:nvSpPr>
          <p:spPr>
            <a:xfrm rot="715661">
              <a:off x="7008715" y="2250033"/>
              <a:ext cx="2147826" cy="3322858"/>
            </a:xfrm>
            <a:custGeom>
              <a:avLst/>
              <a:gdLst/>
              <a:ahLst/>
              <a:cxnLst/>
              <a:rect l="l" t="t" r="r" b="b"/>
              <a:pathLst>
                <a:path w="1804" h="2791" extrusionOk="0">
                  <a:moveTo>
                    <a:pt x="99" y="1076"/>
                  </a:moveTo>
                  <a:cubicBezTo>
                    <a:pt x="27" y="1209"/>
                    <a:pt x="-34" y="1368"/>
                    <a:pt x="20" y="1509"/>
                  </a:cubicBezTo>
                  <a:cubicBezTo>
                    <a:pt x="114" y="1756"/>
                    <a:pt x="497" y="1816"/>
                    <a:pt x="546" y="2075"/>
                  </a:cubicBezTo>
                  <a:cubicBezTo>
                    <a:pt x="570" y="2196"/>
                    <a:pt x="506" y="2315"/>
                    <a:pt x="469" y="2433"/>
                  </a:cubicBezTo>
                  <a:cubicBezTo>
                    <a:pt x="432" y="2550"/>
                    <a:pt x="434" y="2705"/>
                    <a:pt x="540" y="2768"/>
                  </a:cubicBezTo>
                  <a:cubicBezTo>
                    <a:pt x="643" y="2828"/>
                    <a:pt x="773" y="2762"/>
                    <a:pt x="865" y="2687"/>
                  </a:cubicBezTo>
                  <a:cubicBezTo>
                    <a:pt x="1180" y="2431"/>
                    <a:pt x="1380" y="2040"/>
                    <a:pt x="1402" y="1635"/>
                  </a:cubicBezTo>
                  <a:cubicBezTo>
                    <a:pt x="1412" y="1452"/>
                    <a:pt x="1389" y="1261"/>
                    <a:pt x="1455" y="1090"/>
                  </a:cubicBezTo>
                  <a:cubicBezTo>
                    <a:pt x="1538" y="876"/>
                    <a:pt x="1751" y="722"/>
                    <a:pt x="1796" y="497"/>
                  </a:cubicBezTo>
                  <a:cubicBezTo>
                    <a:pt x="1821" y="369"/>
                    <a:pt x="1785" y="232"/>
                    <a:pt x="1700" y="133"/>
                  </a:cubicBezTo>
                  <a:cubicBezTo>
                    <a:pt x="1439" y="-171"/>
                    <a:pt x="1043" y="117"/>
                    <a:pt x="793" y="296"/>
                  </a:cubicBezTo>
                  <a:cubicBezTo>
                    <a:pt x="508" y="500"/>
                    <a:pt x="268" y="767"/>
                    <a:pt x="99" y="10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0000" tIns="45000" rIns="90000" bIns="450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7" name="Google Shape;227;p28"/>
          <p:cNvSpPr txBox="1">
            <a:spLocks noGrp="1"/>
          </p:cNvSpPr>
          <p:nvPr>
            <p:ph type="ctrTitle"/>
          </p:nvPr>
        </p:nvSpPr>
        <p:spPr>
          <a:xfrm>
            <a:off x="267213" y="2932494"/>
            <a:ext cx="4681500" cy="173285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dirty="0" smtClean="0">
                <a:solidFill>
                  <a:schemeClr val="dk1"/>
                </a:solidFill>
              </a:rPr>
              <a:t>Обеспечение безопасности в водном туристическом походе</a:t>
            </a:r>
            <a:endParaRPr sz="4000" dirty="0"/>
          </a:p>
        </p:txBody>
      </p:sp>
      <p:sp>
        <p:nvSpPr>
          <p:cNvPr id="228" name="Google Shape;228;p28"/>
          <p:cNvSpPr txBox="1">
            <a:spLocks noGrp="1"/>
          </p:cNvSpPr>
          <p:nvPr>
            <p:ph type="subTitle" idx="1"/>
          </p:nvPr>
        </p:nvSpPr>
        <p:spPr>
          <a:xfrm>
            <a:off x="348362" y="1264111"/>
            <a:ext cx="3170413" cy="59096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 smtClean="0"/>
              <a:t>Тема урока:</a:t>
            </a:r>
            <a:endParaRPr sz="3200" b="1" dirty="0"/>
          </a:p>
        </p:txBody>
      </p:sp>
      <p:sp>
        <p:nvSpPr>
          <p:cNvPr id="229" name="Google Shape;229;p28"/>
          <p:cNvSpPr/>
          <p:nvPr/>
        </p:nvSpPr>
        <p:spPr>
          <a:xfrm>
            <a:off x="5379788" y="-864150"/>
            <a:ext cx="21050" cy="14525"/>
          </a:xfrm>
          <a:custGeom>
            <a:avLst/>
            <a:gdLst/>
            <a:ahLst/>
            <a:cxnLst/>
            <a:rect l="l" t="t" r="r" b="b"/>
            <a:pathLst>
              <a:path w="842" h="581" extrusionOk="0">
                <a:moveTo>
                  <a:pt x="541" y="0"/>
                </a:moveTo>
                <a:lnTo>
                  <a:pt x="261" y="20"/>
                </a:lnTo>
                <a:lnTo>
                  <a:pt x="161" y="60"/>
                </a:lnTo>
                <a:lnTo>
                  <a:pt x="81" y="120"/>
                </a:lnTo>
                <a:lnTo>
                  <a:pt x="21" y="220"/>
                </a:lnTo>
                <a:lnTo>
                  <a:pt x="1" y="320"/>
                </a:lnTo>
                <a:lnTo>
                  <a:pt x="41" y="420"/>
                </a:lnTo>
                <a:lnTo>
                  <a:pt x="101" y="501"/>
                </a:lnTo>
                <a:lnTo>
                  <a:pt x="181" y="561"/>
                </a:lnTo>
                <a:lnTo>
                  <a:pt x="281" y="581"/>
                </a:lnTo>
                <a:lnTo>
                  <a:pt x="321" y="581"/>
                </a:lnTo>
                <a:lnTo>
                  <a:pt x="601" y="561"/>
                </a:lnTo>
                <a:lnTo>
                  <a:pt x="701" y="521"/>
                </a:lnTo>
                <a:lnTo>
                  <a:pt x="781" y="460"/>
                </a:lnTo>
                <a:lnTo>
                  <a:pt x="841" y="360"/>
                </a:lnTo>
                <a:lnTo>
                  <a:pt x="841" y="260"/>
                </a:lnTo>
                <a:lnTo>
                  <a:pt x="821" y="140"/>
                </a:lnTo>
                <a:lnTo>
                  <a:pt x="761" y="60"/>
                </a:lnTo>
                <a:lnTo>
                  <a:pt x="66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l="29713" r="29713"/>
          <a:stretch>
            <a:fillRect/>
          </a:stretch>
        </p:blipFill>
        <p:spPr>
          <a:xfrm rot="21075752">
            <a:off x="6350791" y="1326809"/>
            <a:ext cx="2315424" cy="3211371"/>
          </a:xfrm>
          <a:prstGeom prst="rect">
            <a:avLst/>
          </a:prstGeom>
        </p:spPr>
      </p:pic>
      <p:pic>
        <p:nvPicPr>
          <p:cNvPr id="231" name="Google Shape;231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20710253">
            <a:off x="6848294" y="1055524"/>
            <a:ext cx="806543" cy="40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Grp="1" noChangeAspect="1"/>
          </p:cNvPicPr>
          <p:nvPr>
            <p:ph type="pic" idx="3"/>
          </p:nvPr>
        </p:nvPicPr>
        <p:blipFill>
          <a:blip r:embed="rId5"/>
          <a:srcRect l="306" r="306"/>
          <a:stretch>
            <a:fillRect/>
          </a:stretch>
        </p:blipFill>
        <p:spPr>
          <a:xfrm rot="1238325">
            <a:off x="4179808" y="592933"/>
            <a:ext cx="2086042" cy="2098885"/>
          </a:xfrm>
          <a:prstGeom prst="rect">
            <a:avLst/>
          </a:prstGeom>
        </p:spPr>
      </p:pic>
      <p:pic>
        <p:nvPicPr>
          <p:cNvPr id="233" name="Google Shape;233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110104">
            <a:off x="5266960" y="390190"/>
            <a:ext cx="806543" cy="40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7357" y="801975"/>
            <a:ext cx="9816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B050"/>
                </a:solidFill>
                <a:latin typeface="Bahnschrift SemiBold" panose="020B0502040204020203" pitchFamily="34" charset="0"/>
              </a:rPr>
              <a:t>Цель урока:</a:t>
            </a:r>
            <a:r>
              <a:rPr lang="ru-RU" sz="2400" i="1" dirty="0" smtClean="0">
                <a:latin typeface="Bahnschrift SemiBold" panose="020B0502040204020203" pitchFamily="34" charset="0"/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  <a:latin typeface="Bahnschrift SemiBold" panose="020B0502040204020203" pitchFamily="34" charset="0"/>
              </a:rPr>
              <a:t>познакомить учащихся с правилами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Bahnschrift SemiBold" panose="020B0502040204020203" pitchFamily="34" charset="0"/>
              </a:rPr>
              <a:t> подготовки и проведения похода на воде.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Bahnschrift SemiBold" panose="020B0502040204020203" pitchFamily="34" charset="0"/>
              </a:rPr>
              <a:t>Научиться вести себя при аварийных ситуациях на воде.</a:t>
            </a:r>
            <a:endParaRPr lang="ru-RU" sz="2400" i="1" dirty="0">
              <a:solidFill>
                <a:schemeClr val="tx1"/>
              </a:solidFill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93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5775" y="833324"/>
            <a:ext cx="1967567" cy="1078249"/>
          </a:xfrm>
          <a:prstGeom prst="rect">
            <a:avLst/>
          </a:prstGeom>
        </p:spPr>
      </p:pic>
      <p:sp>
        <p:nvSpPr>
          <p:cNvPr id="286" name="Google Shape;286;p32"/>
          <p:cNvSpPr/>
          <p:nvPr/>
        </p:nvSpPr>
        <p:spPr>
          <a:xfrm rot="3299594">
            <a:off x="6568293" y="-431009"/>
            <a:ext cx="1927708" cy="2982314"/>
          </a:xfrm>
          <a:custGeom>
            <a:avLst/>
            <a:gdLst/>
            <a:ahLst/>
            <a:cxnLst/>
            <a:rect l="l" t="t" r="r" b="b"/>
            <a:pathLst>
              <a:path w="1804" h="2791" extrusionOk="0">
                <a:moveTo>
                  <a:pt x="99" y="1076"/>
                </a:moveTo>
                <a:cubicBezTo>
                  <a:pt x="27" y="1209"/>
                  <a:pt x="-34" y="1368"/>
                  <a:pt x="20" y="1509"/>
                </a:cubicBezTo>
                <a:cubicBezTo>
                  <a:pt x="114" y="1756"/>
                  <a:pt x="497" y="1816"/>
                  <a:pt x="546" y="2075"/>
                </a:cubicBezTo>
                <a:cubicBezTo>
                  <a:pt x="570" y="2196"/>
                  <a:pt x="506" y="2315"/>
                  <a:pt x="469" y="2433"/>
                </a:cubicBezTo>
                <a:cubicBezTo>
                  <a:pt x="432" y="2550"/>
                  <a:pt x="434" y="2705"/>
                  <a:pt x="540" y="2768"/>
                </a:cubicBezTo>
                <a:cubicBezTo>
                  <a:pt x="643" y="2828"/>
                  <a:pt x="773" y="2762"/>
                  <a:pt x="865" y="2687"/>
                </a:cubicBezTo>
                <a:cubicBezTo>
                  <a:pt x="1180" y="2431"/>
                  <a:pt x="1380" y="2040"/>
                  <a:pt x="1402" y="1635"/>
                </a:cubicBezTo>
                <a:cubicBezTo>
                  <a:pt x="1412" y="1452"/>
                  <a:pt x="1389" y="1261"/>
                  <a:pt x="1455" y="1090"/>
                </a:cubicBezTo>
                <a:cubicBezTo>
                  <a:pt x="1538" y="876"/>
                  <a:pt x="1751" y="722"/>
                  <a:pt x="1796" y="497"/>
                </a:cubicBezTo>
                <a:cubicBezTo>
                  <a:pt x="1821" y="369"/>
                  <a:pt x="1785" y="232"/>
                  <a:pt x="1700" y="133"/>
                </a:cubicBezTo>
                <a:cubicBezTo>
                  <a:pt x="1439" y="-171"/>
                  <a:pt x="1043" y="117"/>
                  <a:pt x="793" y="296"/>
                </a:cubicBezTo>
                <a:cubicBezTo>
                  <a:pt x="508" y="500"/>
                  <a:pt x="268" y="767"/>
                  <a:pt x="99" y="10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32"/>
          <p:cNvSpPr txBox="1">
            <a:spLocks noGrp="1"/>
          </p:cNvSpPr>
          <p:nvPr>
            <p:ph type="title"/>
          </p:nvPr>
        </p:nvSpPr>
        <p:spPr>
          <a:xfrm>
            <a:off x="2489447" y="-180412"/>
            <a:ext cx="4360200" cy="94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Станции</a:t>
            </a:r>
            <a:endParaRPr dirty="0"/>
          </a:p>
        </p:txBody>
      </p:sp>
      <p:sp>
        <p:nvSpPr>
          <p:cNvPr id="290" name="Google Shape;290;p32"/>
          <p:cNvSpPr/>
          <p:nvPr/>
        </p:nvSpPr>
        <p:spPr>
          <a:xfrm>
            <a:off x="1198870" y="911247"/>
            <a:ext cx="1694168" cy="922405"/>
          </a:xfrm>
          <a:prstGeom prst="ellipse">
            <a:avLst/>
          </a:prstGeom>
          <a:solidFill>
            <a:schemeClr val="accent2"/>
          </a:solidFill>
          <a:ln w="381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47625" dir="30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0353" y="874777"/>
            <a:ext cx="1970263" cy="1082648"/>
          </a:xfrm>
          <a:prstGeom prst="rect">
            <a:avLst/>
          </a:prstGeom>
        </p:spPr>
      </p:pic>
      <p:sp>
        <p:nvSpPr>
          <p:cNvPr id="14" name="Google Shape;291;p32"/>
          <p:cNvSpPr txBox="1">
            <a:spLocks/>
          </p:cNvSpPr>
          <p:nvPr/>
        </p:nvSpPr>
        <p:spPr>
          <a:xfrm>
            <a:off x="1405903" y="1103599"/>
            <a:ext cx="1412094" cy="559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Gowun Dodum"/>
              <a:buNone/>
              <a:defRPr sz="4000" b="1" i="0" u="none" strike="noStrike" cap="none">
                <a:solidFill>
                  <a:schemeClr val="lt1"/>
                </a:solidFill>
                <a:latin typeface="Gowun Dodum"/>
                <a:ea typeface="Gowun Dodum"/>
                <a:cs typeface="Gowun Dodum"/>
                <a:sym typeface="Gowun Dod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aleway"/>
              <a:buNone/>
              <a:defRPr sz="60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aleway"/>
              <a:buNone/>
              <a:defRPr sz="60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aleway"/>
              <a:buNone/>
              <a:defRPr sz="60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aleway"/>
              <a:buNone/>
              <a:defRPr sz="60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aleway"/>
              <a:buNone/>
              <a:defRPr sz="60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aleway"/>
              <a:buNone/>
              <a:defRPr sz="60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aleway"/>
              <a:buNone/>
              <a:defRPr sz="60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aleway"/>
              <a:buNone/>
              <a:defRPr sz="60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ru-RU" sz="2000" dirty="0" smtClean="0"/>
              <a:t>Игровая</a:t>
            </a:r>
            <a:endParaRPr lang="en" sz="2000" dirty="0"/>
          </a:p>
        </p:txBody>
      </p:sp>
      <p:sp>
        <p:nvSpPr>
          <p:cNvPr id="19" name="Google Shape;291;p32"/>
          <p:cNvSpPr txBox="1">
            <a:spLocks/>
          </p:cNvSpPr>
          <p:nvPr/>
        </p:nvSpPr>
        <p:spPr>
          <a:xfrm>
            <a:off x="4062103" y="899796"/>
            <a:ext cx="1439395" cy="922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Gowun Dodum"/>
              <a:buNone/>
              <a:defRPr sz="4000" b="1" i="0" u="none" strike="noStrike" cap="none">
                <a:solidFill>
                  <a:schemeClr val="lt1"/>
                </a:solidFill>
                <a:latin typeface="Gowun Dodum"/>
                <a:ea typeface="Gowun Dodum"/>
                <a:cs typeface="Gowun Dodum"/>
                <a:sym typeface="Gowun Dod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aleway"/>
              <a:buNone/>
              <a:defRPr sz="60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aleway"/>
              <a:buNone/>
              <a:defRPr sz="60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aleway"/>
              <a:buNone/>
              <a:defRPr sz="60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aleway"/>
              <a:buNone/>
              <a:defRPr sz="60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aleway"/>
              <a:buNone/>
              <a:defRPr sz="60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aleway"/>
              <a:buNone/>
              <a:defRPr sz="60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aleway"/>
              <a:buNone/>
              <a:defRPr sz="60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aleway"/>
              <a:buNone/>
              <a:defRPr sz="60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ru-RU" sz="2000" dirty="0" smtClean="0"/>
              <a:t>Работа с учителем</a:t>
            </a:r>
            <a:endParaRPr lang="en" sz="2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68417" y="2194000"/>
            <a:ext cx="2190773" cy="23199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Создать памятку «Правила безопасности в водном походе»</a:t>
            </a:r>
            <a:endParaRPr lang="ru-RU" sz="20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94500" y="2194000"/>
            <a:ext cx="2086091" cy="23199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Разгадать кроссворд «Снаряжение для водного похода»</a:t>
            </a:r>
            <a:endParaRPr lang="ru-RU" sz="2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88301" y="2194000"/>
            <a:ext cx="2222593" cy="23199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Работа </a:t>
            </a:r>
          </a:p>
          <a:p>
            <a:pPr algn="ctr"/>
            <a:r>
              <a:rPr lang="ru-RU" sz="2000" b="1" dirty="0"/>
              <a:t>п</a:t>
            </a:r>
            <a:r>
              <a:rPr lang="ru-RU" sz="2000" b="1" dirty="0" smtClean="0"/>
              <a:t>од руководством  </a:t>
            </a:r>
          </a:p>
          <a:p>
            <a:pPr algn="ctr"/>
            <a:r>
              <a:rPr lang="ru-RU" sz="2000" b="1" dirty="0" smtClean="0"/>
              <a:t>учителя</a:t>
            </a:r>
            <a:endParaRPr lang="ru-RU" sz="2000" b="1" dirty="0"/>
          </a:p>
        </p:txBody>
      </p:sp>
      <p:sp>
        <p:nvSpPr>
          <p:cNvPr id="291" name="Google Shape;291;p32"/>
          <p:cNvSpPr txBox="1">
            <a:spLocks noGrp="1"/>
          </p:cNvSpPr>
          <p:nvPr>
            <p:ph type="title" idx="2"/>
          </p:nvPr>
        </p:nvSpPr>
        <p:spPr>
          <a:xfrm>
            <a:off x="6686079" y="1001146"/>
            <a:ext cx="1454223" cy="71970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/>
              <a:t>Проектная</a:t>
            </a:r>
            <a:endParaRPr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urist Attractions Social Media Strategy by Slidesgo">
  <a:themeElements>
    <a:clrScheme name="Simple Light">
      <a:dk1>
        <a:srgbClr val="AE5618"/>
      </a:dk1>
      <a:lt1>
        <a:srgbClr val="5E392B"/>
      </a:lt1>
      <a:dk2>
        <a:srgbClr val="422D25"/>
      </a:dk2>
      <a:lt2>
        <a:srgbClr val="F0E8D9"/>
      </a:lt2>
      <a:accent1>
        <a:srgbClr val="E1D0B1"/>
      </a:accent1>
      <a:accent2>
        <a:srgbClr val="ABD5B8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422D2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60</Words>
  <Application>Microsoft Office PowerPoint</Application>
  <PresentationFormat>Экран (16:9)</PresentationFormat>
  <Paragraphs>14</Paragraphs>
  <Slides>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Gowun Dodum</vt:lpstr>
      <vt:lpstr>Bahnschrift SemiBold</vt:lpstr>
      <vt:lpstr>Hind Madurai</vt:lpstr>
      <vt:lpstr>Raleway</vt:lpstr>
      <vt:lpstr>Tourist Attractions Social Media Strategy by Slidesgo</vt:lpstr>
      <vt:lpstr>Презентация PowerPoint</vt:lpstr>
      <vt:lpstr>Обеспечение безопасности в водном туристическом походе</vt:lpstr>
      <vt:lpstr>Презентация PowerPoint</vt:lpstr>
      <vt:lpstr>Станции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Tourist Attractions Social Media Strategy</dc:title>
  <cp:lastModifiedBy>Яковлев Андрей Константинович</cp:lastModifiedBy>
  <cp:revision>16</cp:revision>
  <dcterms:modified xsi:type="dcterms:W3CDTF">2024-11-20T10:47:25Z</dcterms:modified>
</cp:coreProperties>
</file>