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74" r:id="rId6"/>
    <p:sldId id="258" r:id="rId7"/>
    <p:sldId id="275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25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591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25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044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18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95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99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016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619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138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043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84A4E-B7F4-46BA-BC54-7F7471AF1491}" type="datetimeFigureOut">
              <a:rPr lang="ru-RU" smtClean="0"/>
              <a:t>03.10.2025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83D50-571D-4893-945E-F93CFA3B1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45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2" b="2820"/>
          <a:stretch/>
        </p:blipFill>
        <p:spPr>
          <a:xfrm>
            <a:off x="0" y="60134"/>
            <a:ext cx="9173010" cy="67978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3883"/>
            <a:ext cx="8202168" cy="236150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QUIZ-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игра </a:t>
            </a:r>
            <a:b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Мир профессий» </a:t>
            </a:r>
          </a:p>
        </p:txBody>
      </p:sp>
    </p:spTree>
    <p:extLst>
      <p:ext uri="{BB962C8B-B14F-4D97-AF65-F5344CB8AC3E}">
        <p14:creationId xmlns:p14="http://schemas.microsoft.com/office/powerpoint/2010/main" val="1038889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456" y="2274838"/>
            <a:ext cx="87050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Дайте определение профессии логист. Логист - </a:t>
            </a:r>
          </a:p>
          <a:p>
            <a:pPr marL="457200" indent="-457200">
              <a:buAutoNum type="arabicPeriod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Занимается логикой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Специалист по управлению транспортировкой продукции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Организует конференции и научные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саммиты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588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0896" y="2055815"/>
            <a:ext cx="870508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 Специалист, который выбирает и устанавливает дорожное адаптивное покрытие, разметку и дорожные знаки с радиочастотной идентификацией, системы наблюдения и датчики для контроля состояния дороги это…</a:t>
            </a:r>
          </a:p>
          <a:p>
            <a:pPr marL="457200" indent="-457200">
              <a:buAutoNum type="arabicPeriod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Архитектор интеллектуальных систем управления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Оператор кросс-логистики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Строитель «умных» дорог»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Проектировщик интермодальных транспортных узлов</a:t>
            </a:r>
          </a:p>
          <a:p>
            <a:pPr marL="457200" indent="-457200">
              <a:buAutoNum type="arabicPeriod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8793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4904" y="2833055"/>
            <a:ext cx="87050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Дайте определение профессии веб - мастер -…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Работает на компьютере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Разрабатывает программы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Работает с сетями, разрабатывает проекты сайтов</a:t>
            </a:r>
          </a:p>
          <a:p>
            <a:pPr marL="457200" indent="-457200">
              <a:buAutoNum type="arabicPeriod"/>
            </a:pP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041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4904" y="2833055"/>
            <a:ext cx="87050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Чем занимается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фандрайзер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Ищет деньги и возможности для организации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Фанат, который занимает звезде деньги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Изучает пути развития предприятия</a:t>
            </a:r>
          </a:p>
          <a:p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632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9184" y="2156399"/>
            <a:ext cx="870508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7. Специалист, разрабатывающий программы посещения около космического пространства, а впоследствии –орбитальных комплексов и других космических сооружений (в том числе лунных баз)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Космогеолог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Менеджер космотуризма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Инженер-космодорожник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Инженер систем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жизнеобеспечения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334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8912" y="2668463"/>
            <a:ext cx="87050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 Чем занимается маркетолог -…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Работает на рынке ценных бумаг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Тот, кто изучает рынок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Тот, кто изучает товарные марки и бренды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841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8912" y="2138111"/>
            <a:ext cx="870508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9. Специалист по управлению и обслуживанию роботизированных систем, в том числе на сложных и опасных производствах и работе с труднодоступными или микрообъектами.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Оператор многофункциональных роботехнических комплексов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Инженер-композитчик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Проектировщик промышленной робототехники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Проектировщик-эргономист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261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8912" y="2138111"/>
            <a:ext cx="87050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 Специалист, занимающийся разработкой маршрутов, осуществляет наблюдение и контроль за деятельностью торговых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представителей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Аналитик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Супервайзер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Спичрайтер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Рекрутер</a:t>
            </a: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795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2" b="2820"/>
          <a:stretch/>
        </p:blipFill>
        <p:spPr>
          <a:xfrm>
            <a:off x="0" y="60134"/>
            <a:ext cx="9173010" cy="67978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3883"/>
            <a:ext cx="8202168" cy="236150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QUIZ-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игра </a:t>
            </a:r>
            <a:b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Мир профессий» </a:t>
            </a:r>
          </a:p>
        </p:txBody>
      </p:sp>
    </p:spTree>
    <p:extLst>
      <p:ext uri="{BB962C8B-B14F-4D97-AF65-F5344CB8AC3E}">
        <p14:creationId xmlns:p14="http://schemas.microsoft.com/office/powerpoint/2010/main" val="15170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Что 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такое «профессия»?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0624" y="1969068"/>
            <a:ext cx="84307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лат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означает «официально указанный род деятельности, занятие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</a:t>
            </a:r>
          </a:p>
          <a:p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посмотреть в словаре, то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профессия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необходимая для общества, социально ценная и ограниченная вследствие разделения труда область приложения физических и духовных сил человека, дающая ему возможность получать взамен затраченного труда необходимые средства его существования и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1594878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3" name="Прямоугольник 2"/>
          <p:cNvSpPr/>
          <p:nvPr/>
        </p:nvSpPr>
        <p:spPr>
          <a:xfrm>
            <a:off x="457200" y="2258569"/>
            <a:ext cx="84856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По некоторым оценкам, в мире существует более 50 тысяч различных профессий и специальностей. </a:t>
            </a:r>
          </a:p>
          <a:p>
            <a:pPr algn="ctr"/>
            <a:endParaRPr lang="ru-RU" sz="28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При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этом количество профессий постоянно растёт: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ежегодно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появляется порядка 500 новых.</a:t>
            </a:r>
          </a:p>
        </p:txBody>
      </p:sp>
    </p:spTree>
    <p:extLst>
      <p:ext uri="{BB962C8B-B14F-4D97-AF65-F5344CB8AC3E}">
        <p14:creationId xmlns:p14="http://schemas.microsoft.com/office/powerpoint/2010/main" val="2952643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3" name="Прямоугольник 2"/>
          <p:cNvSpPr/>
          <p:nvPr/>
        </p:nvSpPr>
        <p:spPr>
          <a:xfrm>
            <a:off x="1143000" y="1370648"/>
            <a:ext cx="76626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1 раунд – Ключевые слова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2 раунд - Найди профессию в школе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3 раунд – Профессиональный синквейн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4 раунд – Категории профессий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5 раунд – Профессии будущего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6 раунд – Угадай кто?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7 раунд - Головоломка</a:t>
            </a:r>
          </a:p>
        </p:txBody>
      </p:sp>
    </p:spTree>
    <p:extLst>
      <p:ext uri="{BB962C8B-B14F-4D97-AF65-F5344CB8AC3E}">
        <p14:creationId xmlns:p14="http://schemas.microsoft.com/office/powerpoint/2010/main" val="4038477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2" b="2820"/>
          <a:stretch/>
        </p:blipFill>
        <p:spPr>
          <a:xfrm>
            <a:off x="0" y="60134"/>
            <a:ext cx="9173010" cy="67978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3883"/>
            <a:ext cx="8202168" cy="236150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QUIZ-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игра </a:t>
            </a:r>
            <a:b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Мир профессий» </a:t>
            </a:r>
          </a:p>
        </p:txBody>
      </p:sp>
    </p:spTree>
    <p:extLst>
      <p:ext uri="{BB962C8B-B14F-4D97-AF65-F5344CB8AC3E}">
        <p14:creationId xmlns:p14="http://schemas.microsoft.com/office/powerpoint/2010/main" val="3270966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3" name="Прямоугольник 2"/>
          <p:cNvSpPr/>
          <p:nvPr/>
        </p:nvSpPr>
        <p:spPr>
          <a:xfrm>
            <a:off x="612648" y="851696"/>
            <a:ext cx="806500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Профессиональный Синквейн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Синквейн» пришло к нам из французского языка и переводится как «пять». Следовательно, синквейн – это стихотворение, состоящее из пяти строк. </a:t>
            </a:r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составления синквейна: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строка – одно слово, обычно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существительное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отражающее главную идею;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строка –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два слова, прилагательные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описывающие основную мысль;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строка –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слова, глаголы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описывающие действия в рамках темы;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строка -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фраза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нескольких слов, выражающая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отношение к теме;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строка –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 слово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(ассоциация, синоним к теме, обычно существительное, допускается описательный оборот, эмоциональное отношение к теме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77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2" b="2820"/>
          <a:stretch/>
        </p:blipFill>
        <p:spPr>
          <a:xfrm>
            <a:off x="0" y="60134"/>
            <a:ext cx="9173010" cy="67978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3883"/>
            <a:ext cx="8202168" cy="236150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QUIZ-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игра </a:t>
            </a:r>
            <a:b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Мир профессий» </a:t>
            </a:r>
          </a:p>
        </p:txBody>
      </p:sp>
    </p:spTree>
    <p:extLst>
      <p:ext uri="{BB962C8B-B14F-4D97-AF65-F5344CB8AC3E}">
        <p14:creationId xmlns:p14="http://schemas.microsoft.com/office/powerpoint/2010/main" val="3043608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456" y="2274838"/>
            <a:ext cx="870508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Опишите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основную деятельность служащего, которого называют PR – агент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Связана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политикой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Специалист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рекламам и связям с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общественностью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Выполняет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посреднические услуги между организациями и людьми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947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45" b="-788"/>
          <a:stretch/>
        </p:blipFill>
        <p:spPr>
          <a:xfrm>
            <a:off x="0" y="0"/>
            <a:ext cx="9144000" cy="69890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Профессии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будущего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456" y="2274838"/>
            <a:ext cx="87050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Специалист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который создает образовательные программы на основе игровых методик, выступает игровым персонажем.</a:t>
            </a:r>
          </a:p>
          <a:p>
            <a:pPr marL="457200" indent="-457200">
              <a:buAutoNum type="arabicPeriod"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Игропедагог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Разработчик образовательных траекторий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Тьютор</a:t>
            </a:r>
          </a:p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Модератор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7492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613</Words>
  <Application>Microsoft Office PowerPoint</Application>
  <PresentationFormat>Экран (4:3)</PresentationFormat>
  <Paragraphs>93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Тема Office</vt:lpstr>
      <vt:lpstr>QUIZ-игра  «Мир профессий» </vt:lpstr>
      <vt:lpstr>Что такое «профессия»?</vt:lpstr>
      <vt:lpstr>Презентация PowerPoint</vt:lpstr>
      <vt:lpstr>Презентация PowerPoint</vt:lpstr>
      <vt:lpstr>QUIZ-игра  «Мир профессий» </vt:lpstr>
      <vt:lpstr>Презентация PowerPoint</vt:lpstr>
      <vt:lpstr>QUIZ-игра  «Мир профессий» 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Профессии будущего</vt:lpstr>
      <vt:lpstr>QUIZ-игра  «Мир профессий»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QUIZ-игра  «Мир профессий» </dc:title>
  <dc:creator>Alena</dc:creator>
  <cp:lastModifiedBy>Alena</cp:lastModifiedBy>
  <cp:revision>9</cp:revision>
  <dcterms:created xsi:type="dcterms:W3CDTF">2025-10-02T03:17:29Z</dcterms:created>
  <dcterms:modified xsi:type="dcterms:W3CDTF">2025-10-03T00:04:04Z</dcterms:modified>
</cp:coreProperties>
</file>