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6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theme/theme7.xml" ContentType="application/vnd.openxmlformats-officedocument.theme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theme/theme8.xml" ContentType="application/vnd.openxmlformats-officedocument.theme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4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697" r:id="rId3"/>
    <p:sldMasterId id="2147483710" r:id="rId4"/>
    <p:sldMasterId id="2147483723" r:id="rId5"/>
    <p:sldMasterId id="2147483736" r:id="rId6"/>
    <p:sldMasterId id="2147483749" r:id="rId7"/>
    <p:sldMasterId id="2147483762" r:id="rId8"/>
    <p:sldMasterId id="2147483775" r:id="rId9"/>
  </p:sldMasterIdLst>
  <p:notesMasterIdLst>
    <p:notesMasterId r:id="rId26"/>
  </p:notesMasterIdLst>
  <p:sldIdLst>
    <p:sldId id="261" r:id="rId10"/>
    <p:sldId id="262" r:id="rId11"/>
    <p:sldId id="268" r:id="rId12"/>
    <p:sldId id="289" r:id="rId13"/>
    <p:sldId id="270" r:id="rId14"/>
    <p:sldId id="267" r:id="rId15"/>
    <p:sldId id="265" r:id="rId16"/>
    <p:sldId id="293" r:id="rId17"/>
    <p:sldId id="291" r:id="rId18"/>
    <p:sldId id="290" r:id="rId19"/>
    <p:sldId id="294" r:id="rId20"/>
    <p:sldId id="295" r:id="rId21"/>
    <p:sldId id="277" r:id="rId22"/>
    <p:sldId id="292" r:id="rId23"/>
    <p:sldId id="284" r:id="rId24"/>
    <p:sldId id="278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5DFFF"/>
    <a:srgbClr val="FFFF00"/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74" d="100"/>
          <a:sy n="74" d="100"/>
        </p:scale>
        <p:origin x="-129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viewProps" Target="viewProp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&#1050;&#1085;&#1080;&#1075;&#1072;1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6"/>
    </mc:Choice>
    <mc:Fallback>
      <c:style val="16"/>
    </mc:Fallback>
  </mc:AlternateContent>
  <c:clrMapOvr bg1="dk1" tx1="lt1" bg2="dk2" tx2="lt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000">
                <a:solidFill>
                  <a:schemeClr val="bg1"/>
                </a:solidFill>
              </a:defRPr>
            </a:pPr>
            <a:r>
              <a:rPr lang="ru-RU" sz="1800" dirty="0">
                <a:solidFill>
                  <a:schemeClr val="bg1"/>
                </a:solidFill>
              </a:rPr>
              <a:t>Качество знаний </a:t>
            </a:r>
            <a:r>
              <a:rPr lang="ru-RU" sz="1800" dirty="0" smtClean="0">
                <a:solidFill>
                  <a:schemeClr val="bg1"/>
                </a:solidFill>
              </a:rPr>
              <a:t>по</a:t>
            </a:r>
            <a:r>
              <a:rPr lang="ru-RU" sz="1800" baseline="0" dirty="0" smtClean="0">
                <a:solidFill>
                  <a:schemeClr val="bg1"/>
                </a:solidFill>
              </a:rPr>
              <a:t> истории</a:t>
            </a:r>
            <a:r>
              <a:rPr lang="ru-RU" sz="1800" dirty="0" smtClean="0">
                <a:solidFill>
                  <a:schemeClr val="bg1"/>
                </a:solidFill>
              </a:rPr>
              <a:t> </a:t>
            </a:r>
            <a:endParaRPr lang="ru-RU" sz="1800" dirty="0">
              <a:solidFill>
                <a:schemeClr val="bg1"/>
              </a:solidFill>
            </a:endParaRPr>
          </a:p>
          <a:p>
            <a:pPr>
              <a:defRPr sz="2000">
                <a:solidFill>
                  <a:schemeClr val="bg1"/>
                </a:solidFill>
              </a:defRPr>
            </a:pPr>
            <a:r>
              <a:rPr lang="ru-RU" sz="1800" dirty="0">
                <a:solidFill>
                  <a:schemeClr val="bg1"/>
                </a:solidFill>
              </a:rPr>
              <a:t>уч-ся </a:t>
            </a:r>
            <a:r>
              <a:rPr lang="ru-RU" sz="1800" dirty="0" smtClean="0">
                <a:solidFill>
                  <a:schemeClr val="bg1"/>
                </a:solidFill>
              </a:rPr>
              <a:t>5</a:t>
            </a:r>
            <a:r>
              <a:rPr lang="ru-RU" sz="1800" baseline="0" dirty="0" smtClean="0">
                <a:solidFill>
                  <a:schemeClr val="bg1"/>
                </a:solidFill>
              </a:rPr>
              <a:t> «а» и 5 «б»</a:t>
            </a:r>
            <a:r>
              <a:rPr lang="ru-RU" sz="1800" dirty="0" smtClean="0">
                <a:solidFill>
                  <a:schemeClr val="bg1"/>
                </a:solidFill>
              </a:rPr>
              <a:t> классов </a:t>
            </a:r>
            <a:r>
              <a:rPr lang="ru-RU" sz="1800" dirty="0">
                <a:solidFill>
                  <a:schemeClr val="bg1"/>
                </a:solidFill>
              </a:rPr>
              <a:t>в </a:t>
            </a:r>
            <a:r>
              <a:rPr lang="ru-RU" sz="1800" dirty="0" smtClean="0">
                <a:solidFill>
                  <a:schemeClr val="bg1"/>
                </a:solidFill>
              </a:rPr>
              <a:t>2016-2017 </a:t>
            </a:r>
            <a:r>
              <a:rPr lang="ru-RU" sz="1800" dirty="0" err="1" smtClean="0">
                <a:solidFill>
                  <a:schemeClr val="bg1"/>
                </a:solidFill>
              </a:rPr>
              <a:t>уч.году</a:t>
            </a:r>
            <a:endParaRPr lang="ru-RU" sz="1800" dirty="0" smtClean="0">
              <a:solidFill>
                <a:schemeClr val="bg1"/>
              </a:solidFill>
            </a:endParaRPr>
          </a:p>
          <a:p>
            <a:pPr>
              <a:defRPr sz="2000">
                <a:solidFill>
                  <a:schemeClr val="bg1"/>
                </a:solidFill>
              </a:defRPr>
            </a:pPr>
            <a:r>
              <a:rPr lang="ru-RU" sz="1800" b="0" i="1" dirty="0" smtClean="0">
                <a:solidFill>
                  <a:schemeClr val="bg1"/>
                </a:solidFill>
              </a:rPr>
              <a:t>автор Ю.К. Тараненко </a:t>
            </a:r>
            <a:endParaRPr lang="ru-RU" sz="1800" b="0" i="1" dirty="0">
              <a:solidFill>
                <a:schemeClr val="bg1"/>
              </a:solidFill>
            </a:endParaRPr>
          </a:p>
          <a:p>
            <a:pPr>
              <a:defRPr sz="2000">
                <a:solidFill>
                  <a:schemeClr val="bg1"/>
                </a:solidFill>
              </a:defRPr>
            </a:pPr>
            <a:endParaRPr lang="ru-RU" sz="1800" dirty="0">
              <a:solidFill>
                <a:schemeClr val="bg1"/>
              </a:solidFill>
            </a:endParaRPr>
          </a:p>
        </c:rich>
      </c:tx>
      <c:layout>
        <c:manualLayout>
          <c:xMode val="edge"/>
          <c:yMode val="edge"/>
          <c:x val="0.19131896957322847"/>
          <c:y val="0.3650075462766188"/>
        </c:manualLayout>
      </c:layout>
      <c:overlay val="0"/>
    </c:title>
    <c:autoTitleDeleted val="0"/>
    <c:view3D>
      <c:rotX val="1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1449746324482463"/>
          <c:y val="0.52332658615712757"/>
          <c:w val="0.61702928069720664"/>
          <c:h val="0.4731129678528345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Качество знаний (%)</c:v>
                </c:pt>
              </c:strCache>
            </c:strRef>
          </c:tx>
          <c:explosion val="8"/>
          <c:dPt>
            <c:idx val="1"/>
            <c:bubble3D val="0"/>
            <c:explosion val="0"/>
          </c:dPt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800" dirty="0"/>
                      <a:t>76,5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2"/>
                <c:pt idx="0">
                  <c:v>5 класс</c:v>
                </c:pt>
                <c:pt idx="1">
                  <c:v>6 класс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62.5</c:v>
                </c:pt>
                <c:pt idx="1">
                  <c:v>76.5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externalData r:id="rId2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Relationship Id="rId4" Type="http://schemas.openxmlformats.org/officeDocument/2006/relationships/image" Target="../media/image19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Relationship Id="rId4" Type="http://schemas.openxmlformats.org/officeDocument/2006/relationships/image" Target="../media/image1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#8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#8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0DFF3CD-D477-49A1-A42F-1CF8551C8AB6}" type="doc">
      <dgm:prSet loTypeId="urn:microsoft.com/office/officeart/2005/8/layout/bList2#1" loCatId="list" qsTypeId="urn:microsoft.com/office/officeart/2005/8/quickstyle/3d1" qsCatId="3D" csTypeId="urn:microsoft.com/office/officeart/2005/8/colors/colorful4" csCatId="colorful" phldr="1"/>
      <dgm:spPr/>
    </dgm:pt>
    <dgm:pt modelId="{A25CC1B0-1B09-4D4E-A7B9-775D277A9310}">
      <dgm:prSet phldrT="[Текст]" custT="1"/>
      <dgm:spPr>
        <a:xfrm>
          <a:off x="2579926" y="3776769"/>
          <a:ext cx="5058045" cy="1623561"/>
        </a:xfrm>
        <a:prstGeom prst="rect">
          <a:avLst/>
        </a:prstGeom>
        <a:gradFill rotWithShape="0">
          <a:gsLst>
            <a:gs pos="0">
              <a:srgbClr val="8064A2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8064A2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8064A2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 w="9525" cap="flat" cmpd="sng" algn="ctr">
          <a:solidFill>
            <a:srgbClr val="8064A2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pPr algn="ctr">
            <a:lnSpc>
              <a:spcPct val="100000"/>
            </a:lnSpc>
          </a:pPr>
          <a:endParaRPr lang="ru-RU" sz="1600" b="0" i="0" dirty="0">
            <a:solidFill>
              <a:sysClr val="window" lastClr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  <a:ea typeface="+mn-ea"/>
            <a:cs typeface="+mn-cs"/>
          </a:endParaRPr>
        </a:p>
      </dgm:t>
    </dgm:pt>
    <dgm:pt modelId="{10276BAB-8ED2-4C38-97D8-B5970138C492}" type="parTrans" cxnId="{A168DDAE-7799-4B89-8A21-760373028250}">
      <dgm:prSet/>
      <dgm:spPr/>
      <dgm:t>
        <a:bodyPr/>
        <a:lstStyle/>
        <a:p>
          <a:endParaRPr lang="ru-RU"/>
        </a:p>
      </dgm:t>
    </dgm:pt>
    <dgm:pt modelId="{B3917EFD-FADC-47B9-A2BD-94A1DF4ACCB5}" type="sibTrans" cxnId="{A168DDAE-7799-4B89-8A21-760373028250}">
      <dgm:prSet/>
      <dgm:spPr/>
      <dgm:t>
        <a:bodyPr/>
        <a:lstStyle/>
        <a:p>
          <a:endParaRPr lang="ru-RU"/>
        </a:p>
      </dgm:t>
    </dgm:pt>
    <dgm:pt modelId="{9D0541C8-AB94-41F0-8E73-BD5AE31EC441}">
      <dgm:prSet/>
      <dgm:spPr>
        <a:xfrm>
          <a:off x="2578308" y="4195"/>
          <a:ext cx="5058045" cy="3775724"/>
        </a:xfrm>
        <a:prstGeom prst="round2SameRect">
          <a:avLst>
            <a:gd name="adj1" fmla="val 8000"/>
            <a:gd name="adj2" fmla="val 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8064A2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gm:spPr>
      <dgm:t>
        <a:bodyPr/>
        <a:lstStyle/>
        <a:p>
          <a:pPr algn="l">
            <a:lnSpc>
              <a:spcPct val="120000"/>
            </a:lnSpc>
          </a:pPr>
          <a:endParaRPr lang="ru-RU" sz="2600" dirty="0">
            <a:solidFill>
              <a:srgbClr val="1B0C78"/>
            </a:solidFill>
            <a:effectLst/>
            <a:latin typeface="Arial Black" pitchFamily="34" charset="0"/>
            <a:ea typeface="+mn-ea"/>
            <a:cs typeface="+mn-cs"/>
          </a:endParaRPr>
        </a:p>
      </dgm:t>
    </dgm:pt>
    <dgm:pt modelId="{018E8EE2-F60A-4A36-9D80-C4D9F4B868FE}" type="parTrans" cxnId="{124757F1-CB2F-4D6C-8120-714EE27E5722}">
      <dgm:prSet/>
      <dgm:spPr/>
      <dgm:t>
        <a:bodyPr/>
        <a:lstStyle/>
        <a:p>
          <a:endParaRPr lang="ru-RU"/>
        </a:p>
      </dgm:t>
    </dgm:pt>
    <dgm:pt modelId="{6A82FFDC-5B0E-4FF0-BDC9-38473E4C6E30}" type="sibTrans" cxnId="{124757F1-CB2F-4D6C-8120-714EE27E5722}">
      <dgm:prSet/>
      <dgm:spPr/>
      <dgm:t>
        <a:bodyPr/>
        <a:lstStyle/>
        <a:p>
          <a:endParaRPr lang="ru-RU"/>
        </a:p>
      </dgm:t>
    </dgm:pt>
    <dgm:pt modelId="{A3129934-01F5-4929-B8DB-AF823918273A}">
      <dgm:prSet/>
      <dgm:spPr/>
      <dgm:t>
        <a:bodyPr/>
        <a:lstStyle/>
        <a:p>
          <a:pPr algn="l"/>
          <a:endParaRPr lang="ru-RU" sz="1800" b="1" dirty="0" smtClean="0">
            <a:ln w="10541" cmpd="sng">
              <a:prstDash val="solid"/>
            </a:ln>
            <a:solidFill>
              <a:srgbClr val="1B0C78"/>
            </a:solidFill>
            <a:effectLst/>
            <a:latin typeface="Arial Black" pitchFamily="34" charset="0"/>
            <a:ea typeface="+mn-ea"/>
            <a:cs typeface="+mn-cs"/>
          </a:endParaRPr>
        </a:p>
      </dgm:t>
    </dgm:pt>
    <dgm:pt modelId="{8899689D-EF05-4092-9CC0-B334B9CA2BFC}" type="parTrans" cxnId="{8274E391-A831-41ED-80DF-A9809D507A8C}">
      <dgm:prSet/>
      <dgm:spPr/>
      <dgm:t>
        <a:bodyPr/>
        <a:lstStyle/>
        <a:p>
          <a:endParaRPr lang="ru-RU"/>
        </a:p>
      </dgm:t>
    </dgm:pt>
    <dgm:pt modelId="{BED5B788-EA23-49F7-8120-9B74F36FAE98}" type="sibTrans" cxnId="{8274E391-A831-41ED-80DF-A9809D507A8C}">
      <dgm:prSet/>
      <dgm:spPr/>
      <dgm:t>
        <a:bodyPr/>
        <a:lstStyle/>
        <a:p>
          <a:endParaRPr lang="ru-RU"/>
        </a:p>
      </dgm:t>
    </dgm:pt>
    <dgm:pt modelId="{C5073EA8-41DD-4113-9424-96EA5F2A2E61}">
      <dgm:prSet custT="1"/>
      <dgm:spPr>
        <a:xfrm>
          <a:off x="2578308" y="4195"/>
          <a:ext cx="5058045" cy="3775724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8064A2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gm:spPr>
      <dgm:t>
        <a:bodyPr/>
        <a:lstStyle/>
        <a:p>
          <a:pPr algn="ctr">
            <a:lnSpc>
              <a:spcPct val="120000"/>
            </a:lnSpc>
          </a:pPr>
          <a:r>
            <a:rPr lang="ru-RU" sz="1800" dirty="0" err="1" smtClean="0">
              <a:solidFill>
                <a:srgbClr val="1B0C78"/>
              </a:solidFill>
              <a:effectLst/>
              <a:latin typeface="Arial Black" pitchFamily="34" charset="0"/>
              <a:ea typeface="+mn-ea"/>
              <a:cs typeface="+mn-cs"/>
            </a:rPr>
            <a:t>Вострухова</a:t>
          </a:r>
          <a:r>
            <a:rPr lang="ru-RU" sz="1800" dirty="0" smtClean="0">
              <a:solidFill>
                <a:srgbClr val="1B0C78"/>
              </a:solidFill>
              <a:effectLst/>
              <a:latin typeface="Arial Black" pitchFamily="34" charset="0"/>
              <a:ea typeface="+mn-ea"/>
              <a:cs typeface="+mn-cs"/>
            </a:rPr>
            <a:t>  Галина Александровна</a:t>
          </a:r>
          <a:endParaRPr lang="ru-RU" sz="1800" dirty="0">
            <a:solidFill>
              <a:srgbClr val="1B0C78"/>
            </a:solidFill>
            <a:effectLst/>
            <a:latin typeface="Arial Black" pitchFamily="34" charset="0"/>
            <a:ea typeface="+mn-ea"/>
            <a:cs typeface="+mn-cs"/>
          </a:endParaRPr>
        </a:p>
      </dgm:t>
    </dgm:pt>
    <dgm:pt modelId="{B5EDDF3C-B03C-4EFC-9244-0492CFFDBD73}" type="parTrans" cxnId="{52E981EF-01E5-4A7F-A45F-A233E4D6D14C}">
      <dgm:prSet/>
      <dgm:spPr/>
      <dgm:t>
        <a:bodyPr/>
        <a:lstStyle/>
        <a:p>
          <a:endParaRPr lang="ru-RU"/>
        </a:p>
      </dgm:t>
    </dgm:pt>
    <dgm:pt modelId="{FB9EBED4-8E63-49D1-85B4-7CCA848B06A4}" type="sibTrans" cxnId="{52E981EF-01E5-4A7F-A45F-A233E4D6D14C}">
      <dgm:prSet/>
      <dgm:spPr/>
      <dgm:t>
        <a:bodyPr/>
        <a:lstStyle/>
        <a:p>
          <a:endParaRPr lang="ru-RU"/>
        </a:p>
      </dgm:t>
    </dgm:pt>
    <dgm:pt modelId="{684E61EB-CDCE-4966-8781-94E75A0AD113}">
      <dgm:prSet/>
      <dgm:spPr>
        <a:xfrm>
          <a:off x="2578308" y="4195"/>
          <a:ext cx="5058045" cy="3775724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8064A2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gm:spPr>
      <dgm:t>
        <a:bodyPr/>
        <a:lstStyle/>
        <a:p>
          <a:endParaRPr lang="ru-RU" sz="3600" dirty="0">
            <a:solidFill>
              <a:srgbClr val="1B0C78"/>
            </a:solidFill>
            <a:effectLst/>
            <a:latin typeface="Arial Black" pitchFamily="34" charset="0"/>
            <a:ea typeface="+mn-ea"/>
            <a:cs typeface="+mn-cs"/>
          </a:endParaRPr>
        </a:p>
      </dgm:t>
    </dgm:pt>
    <dgm:pt modelId="{3D0AD7D8-ED15-47C5-BA07-91A144A371A9}" type="parTrans" cxnId="{9CDF52F7-F659-4BAB-B786-159D8683B893}">
      <dgm:prSet/>
      <dgm:spPr/>
      <dgm:t>
        <a:bodyPr/>
        <a:lstStyle/>
        <a:p>
          <a:endParaRPr lang="ru-RU"/>
        </a:p>
      </dgm:t>
    </dgm:pt>
    <dgm:pt modelId="{A3434225-D2C7-4A6A-8028-4D4E39FC26DA}" type="sibTrans" cxnId="{9CDF52F7-F659-4BAB-B786-159D8683B893}">
      <dgm:prSet/>
      <dgm:spPr/>
      <dgm:t>
        <a:bodyPr/>
        <a:lstStyle/>
        <a:p>
          <a:endParaRPr lang="ru-RU"/>
        </a:p>
      </dgm:t>
    </dgm:pt>
    <dgm:pt modelId="{DDA85D71-3C2C-434B-B960-3602E8104BF1}">
      <dgm:prSet custT="1"/>
      <dgm:spPr>
        <a:xfrm>
          <a:off x="2578308" y="4195"/>
          <a:ext cx="5058045" cy="3775724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8064A2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gm:spPr>
      <dgm:t>
        <a:bodyPr/>
        <a:lstStyle/>
        <a:p>
          <a:pPr algn="ctr">
            <a:lnSpc>
              <a:spcPct val="120000"/>
            </a:lnSpc>
          </a:pPr>
          <a:endParaRPr lang="ru-RU" sz="2600" dirty="0">
            <a:solidFill>
              <a:srgbClr val="1B0C78"/>
            </a:solidFill>
            <a:effectLst/>
            <a:latin typeface="Arial Black" pitchFamily="34" charset="0"/>
            <a:ea typeface="+mn-ea"/>
            <a:cs typeface="+mn-cs"/>
          </a:endParaRPr>
        </a:p>
      </dgm:t>
    </dgm:pt>
    <dgm:pt modelId="{C5D673F2-3D3C-46E3-9A1C-682E8A87E4FC}" type="parTrans" cxnId="{A619307B-0632-40AB-81C9-CDF2A4F27BF9}">
      <dgm:prSet/>
      <dgm:spPr/>
      <dgm:t>
        <a:bodyPr/>
        <a:lstStyle/>
        <a:p>
          <a:endParaRPr lang="ru-RU"/>
        </a:p>
      </dgm:t>
    </dgm:pt>
    <dgm:pt modelId="{51F116B8-AFA2-4FC4-ACDB-9F4A89097526}" type="sibTrans" cxnId="{A619307B-0632-40AB-81C9-CDF2A4F27BF9}">
      <dgm:prSet/>
      <dgm:spPr/>
      <dgm:t>
        <a:bodyPr/>
        <a:lstStyle/>
        <a:p>
          <a:endParaRPr lang="ru-RU"/>
        </a:p>
      </dgm:t>
    </dgm:pt>
    <dgm:pt modelId="{96013DAC-8982-44DA-A2A8-D69432B2C7DF}">
      <dgm:prSet/>
      <dgm:spPr/>
      <dgm:t>
        <a:bodyPr/>
        <a:lstStyle/>
        <a:p>
          <a:endParaRPr lang="ru-RU" sz="3600" b="1" dirty="0" smtClean="0">
            <a:ln w="10541" cmpd="sng">
              <a:prstDash val="solid"/>
            </a:ln>
            <a:solidFill>
              <a:srgbClr val="1B0C78"/>
            </a:solidFill>
            <a:effectLst/>
            <a:latin typeface="Arial Black" pitchFamily="34" charset="0"/>
            <a:ea typeface="+mn-ea"/>
            <a:cs typeface="+mn-cs"/>
          </a:endParaRPr>
        </a:p>
      </dgm:t>
    </dgm:pt>
    <dgm:pt modelId="{30333C87-7BCA-4473-B732-C6251A1E296C}" type="parTrans" cxnId="{51079EF8-1065-46BC-A26C-0D405F8856AD}">
      <dgm:prSet/>
      <dgm:spPr/>
      <dgm:t>
        <a:bodyPr/>
        <a:lstStyle/>
        <a:p>
          <a:endParaRPr lang="ru-RU"/>
        </a:p>
      </dgm:t>
    </dgm:pt>
    <dgm:pt modelId="{8EBD805F-2DC9-4898-95B6-DDFAD4F8711E}" type="sibTrans" cxnId="{51079EF8-1065-46BC-A26C-0D405F8856AD}">
      <dgm:prSet/>
      <dgm:spPr/>
      <dgm:t>
        <a:bodyPr/>
        <a:lstStyle/>
        <a:p>
          <a:endParaRPr lang="ru-RU"/>
        </a:p>
      </dgm:t>
    </dgm:pt>
    <dgm:pt modelId="{A358980C-8BCC-41BE-9C23-F3B82BD3190E}">
      <dgm:prSet/>
      <dgm:spPr>
        <a:xfrm>
          <a:off x="2578308" y="4195"/>
          <a:ext cx="5058045" cy="3775724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8064A2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gm:spPr>
      <dgm:t>
        <a:bodyPr/>
        <a:lstStyle/>
        <a:p>
          <a:endParaRPr lang="ru-RU" sz="3600" dirty="0">
            <a:solidFill>
              <a:srgbClr val="1B0C78"/>
            </a:solidFill>
            <a:effectLst/>
            <a:latin typeface="Arial Black" pitchFamily="34" charset="0"/>
            <a:ea typeface="+mn-ea"/>
            <a:cs typeface="+mn-cs"/>
          </a:endParaRPr>
        </a:p>
      </dgm:t>
    </dgm:pt>
    <dgm:pt modelId="{DFE106DE-BF7E-40E6-B56E-74757EB22630}" type="parTrans" cxnId="{6F47E11E-7E86-4D29-8773-52718B3F5467}">
      <dgm:prSet/>
      <dgm:spPr/>
      <dgm:t>
        <a:bodyPr/>
        <a:lstStyle/>
        <a:p>
          <a:endParaRPr lang="ru-RU"/>
        </a:p>
      </dgm:t>
    </dgm:pt>
    <dgm:pt modelId="{4756AEB6-EBAF-4054-914B-B59A5BC7191E}" type="sibTrans" cxnId="{6F47E11E-7E86-4D29-8773-52718B3F5467}">
      <dgm:prSet/>
      <dgm:spPr/>
      <dgm:t>
        <a:bodyPr/>
        <a:lstStyle/>
        <a:p>
          <a:endParaRPr lang="ru-RU"/>
        </a:p>
      </dgm:t>
    </dgm:pt>
    <dgm:pt modelId="{3F178661-3BED-45D7-9BA9-EE245788A33A}">
      <dgm:prSet/>
      <dgm:spPr>
        <a:xfrm>
          <a:off x="2578308" y="4195"/>
          <a:ext cx="5058045" cy="3775724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8064A2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gm:spPr>
      <dgm:t>
        <a:bodyPr/>
        <a:lstStyle/>
        <a:p>
          <a:endParaRPr lang="ru-RU" sz="3600" dirty="0">
            <a:solidFill>
              <a:srgbClr val="1B0C78"/>
            </a:solidFill>
            <a:effectLst/>
            <a:latin typeface="Arial Black" pitchFamily="34" charset="0"/>
            <a:ea typeface="+mn-ea"/>
            <a:cs typeface="+mn-cs"/>
          </a:endParaRPr>
        </a:p>
      </dgm:t>
    </dgm:pt>
    <dgm:pt modelId="{A64CADA9-69BE-49BF-9321-D04982A13228}" type="parTrans" cxnId="{491DA1DA-7FA9-438C-9AB0-60D80AC653F9}">
      <dgm:prSet/>
      <dgm:spPr/>
      <dgm:t>
        <a:bodyPr/>
        <a:lstStyle/>
        <a:p>
          <a:endParaRPr lang="ru-RU"/>
        </a:p>
      </dgm:t>
    </dgm:pt>
    <dgm:pt modelId="{2016FF64-2A7D-4D8B-A422-03F37DB48E17}" type="sibTrans" cxnId="{491DA1DA-7FA9-438C-9AB0-60D80AC653F9}">
      <dgm:prSet/>
      <dgm:spPr/>
      <dgm:t>
        <a:bodyPr/>
        <a:lstStyle/>
        <a:p>
          <a:endParaRPr lang="ru-RU"/>
        </a:p>
      </dgm:t>
    </dgm:pt>
    <dgm:pt modelId="{BA0BB8FC-877D-40E0-B8A9-4CED6D9E9516}">
      <dgm:prSet/>
      <dgm:spPr/>
      <dgm:t>
        <a:bodyPr/>
        <a:lstStyle/>
        <a:p>
          <a:endParaRPr lang="ru-RU" sz="3600" b="1" dirty="0" smtClean="0">
            <a:ln w="10541" cmpd="sng">
              <a:prstDash val="solid"/>
            </a:ln>
            <a:solidFill>
              <a:srgbClr val="1B0C78"/>
            </a:solidFill>
            <a:effectLst/>
            <a:latin typeface="Arial Black" pitchFamily="34" charset="0"/>
            <a:ea typeface="+mn-ea"/>
            <a:cs typeface="+mn-cs"/>
          </a:endParaRPr>
        </a:p>
      </dgm:t>
    </dgm:pt>
    <dgm:pt modelId="{E1449280-64CB-400C-82D5-64D954B9CE38}" type="parTrans" cxnId="{521B2576-A411-45B9-9063-5404D91DDDCE}">
      <dgm:prSet/>
      <dgm:spPr/>
      <dgm:t>
        <a:bodyPr/>
        <a:lstStyle/>
        <a:p>
          <a:endParaRPr lang="ru-RU"/>
        </a:p>
      </dgm:t>
    </dgm:pt>
    <dgm:pt modelId="{CC184A71-8249-41AC-B2B8-E64B3DA66BD0}" type="sibTrans" cxnId="{521B2576-A411-45B9-9063-5404D91DDDCE}">
      <dgm:prSet/>
      <dgm:spPr/>
      <dgm:t>
        <a:bodyPr/>
        <a:lstStyle/>
        <a:p>
          <a:endParaRPr lang="ru-RU"/>
        </a:p>
      </dgm:t>
    </dgm:pt>
    <dgm:pt modelId="{DB0DE791-8750-4833-AF90-218FA5DFD855}">
      <dgm:prSet/>
      <dgm:spPr>
        <a:xfrm>
          <a:off x="2578308" y="4195"/>
          <a:ext cx="5058045" cy="3775724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8064A2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gm:spPr>
      <dgm:t>
        <a:bodyPr/>
        <a:lstStyle/>
        <a:p>
          <a:endParaRPr lang="ru-RU" sz="3600" dirty="0">
            <a:solidFill>
              <a:srgbClr val="1B0C78"/>
            </a:solidFill>
            <a:effectLst/>
            <a:latin typeface="Arial Black" pitchFamily="34" charset="0"/>
            <a:ea typeface="+mn-ea"/>
            <a:cs typeface="+mn-cs"/>
          </a:endParaRPr>
        </a:p>
      </dgm:t>
    </dgm:pt>
    <dgm:pt modelId="{E34EF8A5-4B6E-4C5A-BDBE-47775465241C}" type="parTrans" cxnId="{8ECDA09A-EFD8-46A2-989F-36936BF50FB6}">
      <dgm:prSet/>
      <dgm:spPr/>
      <dgm:t>
        <a:bodyPr/>
        <a:lstStyle/>
        <a:p>
          <a:endParaRPr lang="ru-RU"/>
        </a:p>
      </dgm:t>
    </dgm:pt>
    <dgm:pt modelId="{C8462F7B-FC21-4DC1-B586-10D59C3B6EDC}" type="sibTrans" cxnId="{8ECDA09A-EFD8-46A2-989F-36936BF50FB6}">
      <dgm:prSet/>
      <dgm:spPr/>
      <dgm:t>
        <a:bodyPr/>
        <a:lstStyle/>
        <a:p>
          <a:endParaRPr lang="ru-RU"/>
        </a:p>
      </dgm:t>
    </dgm:pt>
    <dgm:pt modelId="{FF3FCEA4-FB22-42C7-9D07-8DFC05FC42D8}">
      <dgm:prSet custT="1"/>
      <dgm:spPr>
        <a:xfrm>
          <a:off x="2578308" y="4195"/>
          <a:ext cx="5058045" cy="3775724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8064A2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gm:spPr>
      <dgm:t>
        <a:bodyPr/>
        <a:lstStyle/>
        <a:p>
          <a:pPr algn="ctr">
            <a:lnSpc>
              <a:spcPct val="120000"/>
            </a:lnSpc>
          </a:pPr>
          <a:endParaRPr lang="ru-RU" sz="2600" dirty="0">
            <a:solidFill>
              <a:srgbClr val="1B0C78"/>
            </a:solidFill>
            <a:effectLst/>
            <a:latin typeface="Arial Black" pitchFamily="34" charset="0"/>
            <a:ea typeface="+mn-ea"/>
            <a:cs typeface="+mn-cs"/>
          </a:endParaRPr>
        </a:p>
      </dgm:t>
    </dgm:pt>
    <dgm:pt modelId="{792F5B3C-137D-4792-BE1D-07B4AD1879F5}" type="parTrans" cxnId="{D7FE9D6B-3B09-469A-BC8F-22ABDFFB52CF}">
      <dgm:prSet/>
      <dgm:spPr/>
      <dgm:t>
        <a:bodyPr/>
        <a:lstStyle/>
        <a:p>
          <a:endParaRPr lang="ru-RU"/>
        </a:p>
      </dgm:t>
    </dgm:pt>
    <dgm:pt modelId="{70154460-B4FB-4BA7-AE09-E56295EEB17F}" type="sibTrans" cxnId="{D7FE9D6B-3B09-469A-BC8F-22ABDFFB52CF}">
      <dgm:prSet/>
      <dgm:spPr/>
      <dgm:t>
        <a:bodyPr/>
        <a:lstStyle/>
        <a:p>
          <a:endParaRPr lang="ru-RU"/>
        </a:p>
      </dgm:t>
    </dgm:pt>
    <dgm:pt modelId="{151D571D-F159-4252-9B0E-F06C9CCCD7A5}">
      <dgm:prSet custT="1"/>
      <dgm:spPr>
        <a:xfrm>
          <a:off x="2578308" y="4195"/>
          <a:ext cx="5058045" cy="3775724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8064A2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gm:spPr>
      <dgm:t>
        <a:bodyPr/>
        <a:lstStyle/>
        <a:p>
          <a:endParaRPr lang="ru-RU" sz="3600" dirty="0">
            <a:solidFill>
              <a:srgbClr val="1B0C78"/>
            </a:solidFill>
            <a:effectLst/>
            <a:latin typeface="Arial Black" pitchFamily="34" charset="0"/>
            <a:ea typeface="+mn-ea"/>
            <a:cs typeface="+mn-cs"/>
          </a:endParaRPr>
        </a:p>
      </dgm:t>
    </dgm:pt>
    <dgm:pt modelId="{EA733FED-6C4A-4C63-B2AF-734FFB928E1F}" type="parTrans" cxnId="{1A70BF9E-5BDF-4FC0-BAF6-C02BC11E2EBB}">
      <dgm:prSet/>
      <dgm:spPr/>
      <dgm:t>
        <a:bodyPr/>
        <a:lstStyle/>
        <a:p>
          <a:endParaRPr lang="ru-RU"/>
        </a:p>
      </dgm:t>
    </dgm:pt>
    <dgm:pt modelId="{D971BF8C-03E2-47A4-A6A0-4AAE210AF62D}" type="sibTrans" cxnId="{1A70BF9E-5BDF-4FC0-BAF6-C02BC11E2EBB}">
      <dgm:prSet/>
      <dgm:spPr/>
      <dgm:t>
        <a:bodyPr/>
        <a:lstStyle/>
        <a:p>
          <a:endParaRPr lang="ru-RU"/>
        </a:p>
      </dgm:t>
    </dgm:pt>
    <dgm:pt modelId="{792E9D65-63DE-4670-A6A2-E8EF18E5604D}">
      <dgm:prSet/>
      <dgm:spPr/>
      <dgm:t>
        <a:bodyPr/>
        <a:lstStyle/>
        <a:p>
          <a:endParaRPr lang="ru-RU" sz="3600" b="1" dirty="0" smtClean="0">
            <a:ln w="10541" cmpd="sng">
              <a:prstDash val="solid"/>
            </a:ln>
            <a:solidFill>
              <a:srgbClr val="1B0C78"/>
            </a:solidFill>
            <a:effectLst/>
            <a:latin typeface="Arial Black" pitchFamily="34" charset="0"/>
            <a:ea typeface="+mn-ea"/>
            <a:cs typeface="+mn-cs"/>
          </a:endParaRPr>
        </a:p>
      </dgm:t>
    </dgm:pt>
    <dgm:pt modelId="{CE8392D9-6A80-4695-8D58-6BD07676D9FB}" type="parTrans" cxnId="{C22C1FF3-7298-48C0-AF5D-4F27141893BF}">
      <dgm:prSet/>
      <dgm:spPr/>
      <dgm:t>
        <a:bodyPr/>
        <a:lstStyle/>
        <a:p>
          <a:endParaRPr lang="ru-RU"/>
        </a:p>
      </dgm:t>
    </dgm:pt>
    <dgm:pt modelId="{67025EC8-0C37-4690-B6C6-36B5D570B455}" type="sibTrans" cxnId="{C22C1FF3-7298-48C0-AF5D-4F27141893BF}">
      <dgm:prSet/>
      <dgm:spPr/>
      <dgm:t>
        <a:bodyPr/>
        <a:lstStyle/>
        <a:p>
          <a:endParaRPr lang="ru-RU"/>
        </a:p>
      </dgm:t>
    </dgm:pt>
    <dgm:pt modelId="{09261111-4634-4659-8E57-CE8A8B5B18F2}">
      <dgm:prSet/>
      <dgm:spPr>
        <a:xfrm>
          <a:off x="2578308" y="4195"/>
          <a:ext cx="5058045" cy="3775724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8064A2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gm:spPr>
      <dgm:t>
        <a:bodyPr/>
        <a:lstStyle/>
        <a:p>
          <a:endParaRPr lang="ru-RU" sz="3600" dirty="0">
            <a:solidFill>
              <a:srgbClr val="1B0C78"/>
            </a:solidFill>
            <a:effectLst/>
            <a:latin typeface="Arial Black" pitchFamily="34" charset="0"/>
            <a:ea typeface="+mn-ea"/>
            <a:cs typeface="+mn-cs"/>
          </a:endParaRPr>
        </a:p>
      </dgm:t>
    </dgm:pt>
    <dgm:pt modelId="{AB57AC77-4A49-4F53-AFE3-2337C9FA2CF2}" type="parTrans" cxnId="{695F46DB-E329-4427-ACB9-42E4A0EDCBAA}">
      <dgm:prSet/>
      <dgm:spPr/>
      <dgm:t>
        <a:bodyPr/>
        <a:lstStyle/>
        <a:p>
          <a:endParaRPr lang="ru-RU"/>
        </a:p>
      </dgm:t>
    </dgm:pt>
    <dgm:pt modelId="{B2726FE5-8E5A-4E44-9B17-9F1A1A1792AE}" type="sibTrans" cxnId="{695F46DB-E329-4427-ACB9-42E4A0EDCBAA}">
      <dgm:prSet/>
      <dgm:spPr/>
      <dgm:t>
        <a:bodyPr/>
        <a:lstStyle/>
        <a:p>
          <a:endParaRPr lang="ru-RU"/>
        </a:p>
      </dgm:t>
    </dgm:pt>
    <dgm:pt modelId="{AD89389B-8560-42B4-A8CD-71DAB8B3E19E}">
      <dgm:prSet/>
      <dgm:spPr>
        <a:xfrm>
          <a:off x="2578308" y="4195"/>
          <a:ext cx="5058045" cy="3775724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8064A2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gm:spPr>
      <dgm:t>
        <a:bodyPr/>
        <a:lstStyle/>
        <a:p>
          <a:endParaRPr lang="ru-RU" sz="3600" dirty="0">
            <a:solidFill>
              <a:srgbClr val="1B0C78"/>
            </a:solidFill>
            <a:effectLst/>
            <a:latin typeface="Arial Black" pitchFamily="34" charset="0"/>
            <a:ea typeface="+mn-ea"/>
            <a:cs typeface="+mn-cs"/>
          </a:endParaRPr>
        </a:p>
      </dgm:t>
    </dgm:pt>
    <dgm:pt modelId="{BFA52DAF-8110-4775-905D-78803ECF8F0E}" type="parTrans" cxnId="{EA1C16B2-22F1-4D75-8C22-C5C9A72A34A8}">
      <dgm:prSet/>
      <dgm:spPr/>
      <dgm:t>
        <a:bodyPr/>
        <a:lstStyle/>
        <a:p>
          <a:endParaRPr lang="ru-RU"/>
        </a:p>
      </dgm:t>
    </dgm:pt>
    <dgm:pt modelId="{C9D3C014-BA09-43FD-B3FB-398F31A429A7}" type="sibTrans" cxnId="{EA1C16B2-22F1-4D75-8C22-C5C9A72A34A8}">
      <dgm:prSet/>
      <dgm:spPr/>
      <dgm:t>
        <a:bodyPr/>
        <a:lstStyle/>
        <a:p>
          <a:endParaRPr lang="ru-RU"/>
        </a:p>
      </dgm:t>
    </dgm:pt>
    <dgm:pt modelId="{60C34FDE-5504-4B67-A02A-92017097AA7B}">
      <dgm:prSet/>
      <dgm:spPr/>
      <dgm:t>
        <a:bodyPr/>
        <a:lstStyle/>
        <a:p>
          <a:endParaRPr lang="ru-RU" sz="3600" b="1" dirty="0" smtClean="0">
            <a:ln w="10541" cmpd="sng">
              <a:prstDash val="solid"/>
            </a:ln>
            <a:solidFill>
              <a:srgbClr val="1B0C78"/>
            </a:solidFill>
            <a:effectLst/>
            <a:latin typeface="Arial Black" pitchFamily="34" charset="0"/>
            <a:ea typeface="+mn-ea"/>
            <a:cs typeface="+mn-cs"/>
          </a:endParaRPr>
        </a:p>
      </dgm:t>
    </dgm:pt>
    <dgm:pt modelId="{A019C709-208D-4073-99BF-49DA949F5B8A}" type="parTrans" cxnId="{A1D79C06-5CE4-4CBC-86C3-02E8B49DE21A}">
      <dgm:prSet/>
      <dgm:spPr/>
      <dgm:t>
        <a:bodyPr/>
        <a:lstStyle/>
        <a:p>
          <a:endParaRPr lang="ru-RU"/>
        </a:p>
      </dgm:t>
    </dgm:pt>
    <dgm:pt modelId="{87CD6386-085B-4C6A-B77A-B80C9EFDF614}" type="sibTrans" cxnId="{A1D79C06-5CE4-4CBC-86C3-02E8B49DE21A}">
      <dgm:prSet/>
      <dgm:spPr/>
      <dgm:t>
        <a:bodyPr/>
        <a:lstStyle/>
        <a:p>
          <a:endParaRPr lang="ru-RU"/>
        </a:p>
      </dgm:t>
    </dgm:pt>
    <dgm:pt modelId="{31676EF6-D29E-4C46-94E9-AFB85FDDEF22}">
      <dgm:prSet/>
      <dgm:spPr>
        <a:xfrm>
          <a:off x="2578308" y="4195"/>
          <a:ext cx="5058045" cy="3775724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8064A2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gm:spPr>
      <dgm:t>
        <a:bodyPr/>
        <a:lstStyle/>
        <a:p>
          <a:endParaRPr lang="ru-RU" sz="3600" dirty="0">
            <a:solidFill>
              <a:srgbClr val="1B0C78"/>
            </a:solidFill>
            <a:effectLst/>
            <a:latin typeface="Arial Black" pitchFamily="34" charset="0"/>
            <a:ea typeface="+mn-ea"/>
            <a:cs typeface="+mn-cs"/>
          </a:endParaRPr>
        </a:p>
      </dgm:t>
    </dgm:pt>
    <dgm:pt modelId="{4B99D70F-3761-4F41-B1B7-F674F7151053}" type="parTrans" cxnId="{FF735435-51EF-4243-9993-9C24181FDED2}">
      <dgm:prSet/>
      <dgm:spPr/>
      <dgm:t>
        <a:bodyPr/>
        <a:lstStyle/>
        <a:p>
          <a:endParaRPr lang="ru-RU"/>
        </a:p>
      </dgm:t>
    </dgm:pt>
    <dgm:pt modelId="{4E0C3935-0679-452F-878A-4B8DFAF46BEE}" type="sibTrans" cxnId="{FF735435-51EF-4243-9993-9C24181FDED2}">
      <dgm:prSet/>
      <dgm:spPr/>
      <dgm:t>
        <a:bodyPr/>
        <a:lstStyle/>
        <a:p>
          <a:endParaRPr lang="ru-RU"/>
        </a:p>
      </dgm:t>
    </dgm:pt>
    <dgm:pt modelId="{471DEB7F-B7E0-4609-8091-A3E353B3C9C7}">
      <dgm:prSet/>
      <dgm:spPr/>
      <dgm:t>
        <a:bodyPr/>
        <a:lstStyle/>
        <a:p>
          <a:endParaRPr lang="ru-RU" sz="3600" b="1" dirty="0" smtClean="0">
            <a:ln w="10541" cmpd="sng">
              <a:prstDash val="solid"/>
            </a:ln>
            <a:solidFill>
              <a:srgbClr val="1B0C78"/>
            </a:solidFill>
            <a:effectLst/>
            <a:latin typeface="Arial Black" pitchFamily="34" charset="0"/>
            <a:ea typeface="+mn-ea"/>
            <a:cs typeface="+mn-cs"/>
          </a:endParaRPr>
        </a:p>
      </dgm:t>
    </dgm:pt>
    <dgm:pt modelId="{665F3365-0BDA-430D-915A-3D9EAEFA8899}" type="parTrans" cxnId="{9AF83796-1CE4-46D8-A4C8-7AA4666B6E27}">
      <dgm:prSet/>
      <dgm:spPr/>
      <dgm:t>
        <a:bodyPr/>
        <a:lstStyle/>
        <a:p>
          <a:endParaRPr lang="ru-RU"/>
        </a:p>
      </dgm:t>
    </dgm:pt>
    <dgm:pt modelId="{60E42350-C6E7-4CE1-9BF4-1EBE50250DC1}" type="sibTrans" cxnId="{9AF83796-1CE4-46D8-A4C8-7AA4666B6E27}">
      <dgm:prSet/>
      <dgm:spPr/>
      <dgm:t>
        <a:bodyPr/>
        <a:lstStyle/>
        <a:p>
          <a:endParaRPr lang="ru-RU"/>
        </a:p>
      </dgm:t>
    </dgm:pt>
    <dgm:pt modelId="{68CA650F-B653-4686-933E-1D77D1C98BD9}">
      <dgm:prSet/>
      <dgm:spPr>
        <a:xfrm>
          <a:off x="2578308" y="4195"/>
          <a:ext cx="5058045" cy="3775724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8064A2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gm:spPr>
      <dgm:t>
        <a:bodyPr/>
        <a:lstStyle/>
        <a:p>
          <a:endParaRPr lang="ru-RU" sz="3600" dirty="0">
            <a:solidFill>
              <a:srgbClr val="1B0C78"/>
            </a:solidFill>
            <a:effectLst/>
            <a:latin typeface="Arial Black" pitchFamily="34" charset="0"/>
            <a:ea typeface="+mn-ea"/>
            <a:cs typeface="+mn-cs"/>
          </a:endParaRPr>
        </a:p>
      </dgm:t>
    </dgm:pt>
    <dgm:pt modelId="{B0EC2980-3DD8-4B2C-901B-E8072850F89B}" type="parTrans" cxnId="{839214DA-922F-4DF6-BEF4-BF57DB9E4A82}">
      <dgm:prSet/>
      <dgm:spPr/>
      <dgm:t>
        <a:bodyPr/>
        <a:lstStyle/>
        <a:p>
          <a:endParaRPr lang="ru-RU"/>
        </a:p>
      </dgm:t>
    </dgm:pt>
    <dgm:pt modelId="{AE053A1D-6691-450C-A86A-8AEC7F30316A}" type="sibTrans" cxnId="{839214DA-922F-4DF6-BEF4-BF57DB9E4A82}">
      <dgm:prSet/>
      <dgm:spPr/>
      <dgm:t>
        <a:bodyPr/>
        <a:lstStyle/>
        <a:p>
          <a:endParaRPr lang="ru-RU"/>
        </a:p>
      </dgm:t>
    </dgm:pt>
    <dgm:pt modelId="{6F799FA4-CFEB-40CC-9E81-508167CEA3B5}">
      <dgm:prSet/>
      <dgm:spPr>
        <a:xfrm>
          <a:off x="2578308" y="4195"/>
          <a:ext cx="5058045" cy="3775724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8064A2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gm:spPr>
      <dgm:t>
        <a:bodyPr/>
        <a:lstStyle/>
        <a:p>
          <a:endParaRPr lang="ru-RU" sz="3600" dirty="0">
            <a:solidFill>
              <a:srgbClr val="1B0C78"/>
            </a:solidFill>
            <a:effectLst/>
            <a:latin typeface="Arial Black" pitchFamily="34" charset="0"/>
            <a:ea typeface="+mn-ea"/>
            <a:cs typeface="+mn-cs"/>
          </a:endParaRPr>
        </a:p>
      </dgm:t>
    </dgm:pt>
    <dgm:pt modelId="{AA109175-9EB4-4852-95A8-608971B66769}" type="parTrans" cxnId="{13750CCB-6549-46A7-9B96-0CFFEB92CDD9}">
      <dgm:prSet/>
      <dgm:spPr/>
      <dgm:t>
        <a:bodyPr/>
        <a:lstStyle/>
        <a:p>
          <a:endParaRPr lang="ru-RU"/>
        </a:p>
      </dgm:t>
    </dgm:pt>
    <dgm:pt modelId="{185284A4-9F48-4DE0-8FA4-27BB928A7C17}" type="sibTrans" cxnId="{13750CCB-6549-46A7-9B96-0CFFEB92CDD9}">
      <dgm:prSet/>
      <dgm:spPr/>
      <dgm:t>
        <a:bodyPr/>
        <a:lstStyle/>
        <a:p>
          <a:endParaRPr lang="ru-RU"/>
        </a:p>
      </dgm:t>
    </dgm:pt>
    <dgm:pt modelId="{3D572860-B828-4CE5-BD0E-D91320AB65E3}">
      <dgm:prSet/>
      <dgm:spPr/>
      <dgm:t>
        <a:bodyPr/>
        <a:lstStyle/>
        <a:p>
          <a:endParaRPr lang="ru-RU" sz="3600" b="1" dirty="0" smtClean="0">
            <a:ln w="10541" cmpd="sng">
              <a:prstDash val="solid"/>
            </a:ln>
            <a:solidFill>
              <a:srgbClr val="1B0C78"/>
            </a:solidFill>
            <a:effectLst/>
            <a:latin typeface="Arial Black" pitchFamily="34" charset="0"/>
            <a:ea typeface="+mn-ea"/>
            <a:cs typeface="+mn-cs"/>
          </a:endParaRPr>
        </a:p>
      </dgm:t>
    </dgm:pt>
    <dgm:pt modelId="{6D051912-5540-43EC-84E0-20913F20B0C8}" type="parTrans" cxnId="{460E0F99-53DC-4EE9-8CF7-B7C97A005A4A}">
      <dgm:prSet/>
      <dgm:spPr/>
      <dgm:t>
        <a:bodyPr/>
        <a:lstStyle/>
        <a:p>
          <a:endParaRPr lang="ru-RU"/>
        </a:p>
      </dgm:t>
    </dgm:pt>
    <dgm:pt modelId="{8F31520C-B709-4B48-89B3-3B118FDB6BB3}" type="sibTrans" cxnId="{460E0F99-53DC-4EE9-8CF7-B7C97A005A4A}">
      <dgm:prSet/>
      <dgm:spPr/>
      <dgm:t>
        <a:bodyPr/>
        <a:lstStyle/>
        <a:p>
          <a:endParaRPr lang="ru-RU"/>
        </a:p>
      </dgm:t>
    </dgm:pt>
    <dgm:pt modelId="{8EA7EA91-D9F7-44B0-8988-D3FC17F9E24C}">
      <dgm:prSet/>
      <dgm:spPr>
        <a:xfrm>
          <a:off x="2578308" y="4195"/>
          <a:ext cx="5058045" cy="3775724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8064A2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gm:spPr>
      <dgm:t>
        <a:bodyPr/>
        <a:lstStyle/>
        <a:p>
          <a:endParaRPr lang="ru-RU" sz="3600" dirty="0">
            <a:solidFill>
              <a:srgbClr val="1B0C78"/>
            </a:solidFill>
            <a:effectLst/>
            <a:latin typeface="Arial Black" pitchFamily="34" charset="0"/>
            <a:ea typeface="+mn-ea"/>
            <a:cs typeface="+mn-cs"/>
          </a:endParaRPr>
        </a:p>
      </dgm:t>
    </dgm:pt>
    <dgm:pt modelId="{3B5E8BDD-D239-4E20-A6A5-970086B63C56}" type="parTrans" cxnId="{3D82BDA7-C24C-4F33-8D56-10EFAF5FEE96}">
      <dgm:prSet/>
      <dgm:spPr/>
      <dgm:t>
        <a:bodyPr/>
        <a:lstStyle/>
        <a:p>
          <a:endParaRPr lang="ru-RU"/>
        </a:p>
      </dgm:t>
    </dgm:pt>
    <dgm:pt modelId="{1EE319DF-4B43-4DAB-8EF5-9354114EAEA8}" type="sibTrans" cxnId="{3D82BDA7-C24C-4F33-8D56-10EFAF5FEE96}">
      <dgm:prSet/>
      <dgm:spPr/>
      <dgm:t>
        <a:bodyPr/>
        <a:lstStyle/>
        <a:p>
          <a:endParaRPr lang="ru-RU"/>
        </a:p>
      </dgm:t>
    </dgm:pt>
    <dgm:pt modelId="{7191E04F-04D9-4FA9-B77C-252741BED65F}">
      <dgm:prSet custT="1"/>
      <dgm:spPr>
        <a:xfrm>
          <a:off x="2578308" y="4195"/>
          <a:ext cx="5058045" cy="3775724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8064A2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gm:spPr>
      <dgm:t>
        <a:bodyPr/>
        <a:lstStyle/>
        <a:p>
          <a:endParaRPr lang="ru-RU" sz="3600" dirty="0">
            <a:solidFill>
              <a:srgbClr val="1B0C78"/>
            </a:solidFill>
            <a:effectLst/>
            <a:latin typeface="Arial Black" pitchFamily="34" charset="0"/>
            <a:ea typeface="+mn-ea"/>
            <a:cs typeface="+mn-cs"/>
          </a:endParaRPr>
        </a:p>
      </dgm:t>
    </dgm:pt>
    <dgm:pt modelId="{56972E6E-79B9-444D-B08C-B0F15A98CCF5}" type="parTrans" cxnId="{11ED7078-B4E5-4C72-96AD-2F355B4CB483}">
      <dgm:prSet/>
      <dgm:spPr/>
      <dgm:t>
        <a:bodyPr/>
        <a:lstStyle/>
        <a:p>
          <a:endParaRPr lang="ru-RU"/>
        </a:p>
      </dgm:t>
    </dgm:pt>
    <dgm:pt modelId="{8C2E18BF-23BD-4BC8-9AAC-E1FD6EBDD34A}" type="sibTrans" cxnId="{11ED7078-B4E5-4C72-96AD-2F355B4CB483}">
      <dgm:prSet/>
      <dgm:spPr/>
      <dgm:t>
        <a:bodyPr/>
        <a:lstStyle/>
        <a:p>
          <a:endParaRPr lang="ru-RU"/>
        </a:p>
      </dgm:t>
    </dgm:pt>
    <dgm:pt modelId="{4A2D543D-DA56-415F-959F-975D77EA6BE3}">
      <dgm:prSet custT="1"/>
      <dgm:spPr>
        <a:xfrm>
          <a:off x="2578308" y="4195"/>
          <a:ext cx="5058045" cy="3775724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8064A2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gm:spPr>
      <dgm:t>
        <a:bodyPr/>
        <a:lstStyle/>
        <a:p>
          <a:pPr algn="ctr">
            <a:lnSpc>
              <a:spcPct val="120000"/>
            </a:lnSpc>
          </a:pPr>
          <a:r>
            <a:rPr lang="ru-RU" sz="1800" dirty="0" smtClean="0">
              <a:solidFill>
                <a:srgbClr val="1B0C78"/>
              </a:solidFill>
              <a:effectLst/>
              <a:latin typeface="Arial Black" pitchFamily="34" charset="0"/>
              <a:ea typeface="+mn-ea"/>
              <a:cs typeface="+mn-cs"/>
            </a:rPr>
            <a:t>Учитель  истории и обществознания </a:t>
          </a:r>
          <a:endParaRPr lang="ru-RU" sz="1800" dirty="0">
            <a:solidFill>
              <a:srgbClr val="1B0C78"/>
            </a:solidFill>
            <a:effectLst/>
            <a:latin typeface="Arial Black" pitchFamily="34" charset="0"/>
            <a:ea typeface="+mn-ea"/>
            <a:cs typeface="+mn-cs"/>
          </a:endParaRPr>
        </a:p>
      </dgm:t>
    </dgm:pt>
    <dgm:pt modelId="{FA1E65DC-401D-4B3B-A0DC-52CFE7E42E29}" type="parTrans" cxnId="{AFB02146-151C-4184-9199-3B0C88EE1CFB}">
      <dgm:prSet/>
      <dgm:spPr/>
      <dgm:t>
        <a:bodyPr/>
        <a:lstStyle/>
        <a:p>
          <a:endParaRPr lang="ru-RU"/>
        </a:p>
      </dgm:t>
    </dgm:pt>
    <dgm:pt modelId="{358CDFA9-2334-4F5A-B28E-2066567C28C6}" type="sibTrans" cxnId="{AFB02146-151C-4184-9199-3B0C88EE1CFB}">
      <dgm:prSet/>
      <dgm:spPr/>
      <dgm:t>
        <a:bodyPr/>
        <a:lstStyle/>
        <a:p>
          <a:endParaRPr lang="ru-RU"/>
        </a:p>
      </dgm:t>
    </dgm:pt>
    <dgm:pt modelId="{77053453-9239-4E56-B0A8-549C853DB6B1}">
      <dgm:prSet custT="1"/>
      <dgm:spPr>
        <a:xfrm>
          <a:off x="2578308" y="4195"/>
          <a:ext cx="5058045" cy="3775724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8064A2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gm:spPr>
      <dgm:t>
        <a:bodyPr/>
        <a:lstStyle/>
        <a:p>
          <a:pPr algn="ctr">
            <a:lnSpc>
              <a:spcPct val="120000"/>
            </a:lnSpc>
          </a:pPr>
          <a:r>
            <a:rPr lang="ru-RU" sz="1800" dirty="0" smtClean="0">
              <a:solidFill>
                <a:srgbClr val="1B0C78"/>
              </a:solidFill>
              <a:effectLst/>
              <a:latin typeface="Arial Black" pitchFamily="34" charset="0"/>
              <a:ea typeface="+mn-ea"/>
              <a:cs typeface="+mn-cs"/>
            </a:rPr>
            <a:t>Муниципальное бюджетное  общеобразовательное учреждение </a:t>
          </a:r>
          <a:endParaRPr lang="ru-RU" sz="1800" dirty="0">
            <a:solidFill>
              <a:srgbClr val="1B0C78"/>
            </a:solidFill>
            <a:effectLst/>
            <a:latin typeface="Arial Black" pitchFamily="34" charset="0"/>
            <a:ea typeface="+mn-ea"/>
            <a:cs typeface="+mn-cs"/>
          </a:endParaRPr>
        </a:p>
      </dgm:t>
    </dgm:pt>
    <dgm:pt modelId="{14EFE86A-51C5-4FAC-BAC2-0738CF96615E}" type="parTrans" cxnId="{09C02D52-6562-4E10-9D7E-69A2F491398E}">
      <dgm:prSet/>
      <dgm:spPr/>
      <dgm:t>
        <a:bodyPr/>
        <a:lstStyle/>
        <a:p>
          <a:endParaRPr lang="ru-RU"/>
        </a:p>
      </dgm:t>
    </dgm:pt>
    <dgm:pt modelId="{FAABEC27-899D-44AB-887B-6BB52CE68E81}" type="sibTrans" cxnId="{09C02D52-6562-4E10-9D7E-69A2F491398E}">
      <dgm:prSet/>
      <dgm:spPr/>
      <dgm:t>
        <a:bodyPr/>
        <a:lstStyle/>
        <a:p>
          <a:endParaRPr lang="ru-RU"/>
        </a:p>
      </dgm:t>
    </dgm:pt>
    <dgm:pt modelId="{845EF043-FFD2-4EB9-BA7D-F0B9B01C97E6}">
      <dgm:prSet custT="1"/>
      <dgm:spPr>
        <a:xfrm>
          <a:off x="2578308" y="4195"/>
          <a:ext cx="5058045" cy="3775724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8064A2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gm:spPr>
      <dgm:t>
        <a:bodyPr/>
        <a:lstStyle/>
        <a:p>
          <a:pPr algn="ctr">
            <a:lnSpc>
              <a:spcPct val="120000"/>
            </a:lnSpc>
          </a:pPr>
          <a:r>
            <a:rPr lang="ru-RU" sz="1800" dirty="0" smtClean="0">
              <a:solidFill>
                <a:srgbClr val="1B0C78"/>
              </a:solidFill>
              <a:effectLst/>
              <a:latin typeface="Arial Black" pitchFamily="34" charset="0"/>
              <a:ea typeface="+mn-ea"/>
              <a:cs typeface="+mn-cs"/>
            </a:rPr>
            <a:t>«</a:t>
          </a:r>
          <a:r>
            <a:rPr lang="ru-RU" sz="1800" dirty="0" err="1" smtClean="0">
              <a:solidFill>
                <a:srgbClr val="1B0C78"/>
              </a:solidFill>
              <a:effectLst/>
              <a:latin typeface="Arial Black" pitchFamily="34" charset="0"/>
              <a:ea typeface="+mn-ea"/>
              <a:cs typeface="+mn-cs"/>
            </a:rPr>
            <a:t>Большеокуловская</a:t>
          </a:r>
          <a:r>
            <a:rPr lang="ru-RU" sz="1800" dirty="0" smtClean="0">
              <a:solidFill>
                <a:srgbClr val="1B0C78"/>
              </a:solidFill>
              <a:effectLst/>
              <a:latin typeface="Arial Black" pitchFamily="34" charset="0"/>
              <a:ea typeface="+mn-ea"/>
              <a:cs typeface="+mn-cs"/>
            </a:rPr>
            <a:t> средняя школа»</a:t>
          </a:r>
          <a:endParaRPr lang="ru-RU" sz="1800" dirty="0">
            <a:solidFill>
              <a:srgbClr val="1B0C78"/>
            </a:solidFill>
            <a:effectLst/>
            <a:latin typeface="Arial Black" pitchFamily="34" charset="0"/>
            <a:ea typeface="+mn-ea"/>
            <a:cs typeface="+mn-cs"/>
          </a:endParaRPr>
        </a:p>
      </dgm:t>
    </dgm:pt>
    <dgm:pt modelId="{77A06046-A8CC-4E60-9EC0-88D9597D618F}" type="parTrans" cxnId="{22901550-6C12-4047-8A42-43A7AD9CB814}">
      <dgm:prSet/>
      <dgm:spPr/>
      <dgm:t>
        <a:bodyPr/>
        <a:lstStyle/>
        <a:p>
          <a:endParaRPr lang="ru-RU"/>
        </a:p>
      </dgm:t>
    </dgm:pt>
    <dgm:pt modelId="{50105CD6-75DE-4980-8E6E-F0D9A90C1DF4}" type="sibTrans" cxnId="{22901550-6C12-4047-8A42-43A7AD9CB814}">
      <dgm:prSet/>
      <dgm:spPr/>
      <dgm:t>
        <a:bodyPr/>
        <a:lstStyle/>
        <a:p>
          <a:endParaRPr lang="ru-RU"/>
        </a:p>
      </dgm:t>
    </dgm:pt>
    <dgm:pt modelId="{920D82F6-9D3E-416F-83C9-36B091A6E835}">
      <dgm:prSet custT="1"/>
      <dgm:spPr>
        <a:xfrm>
          <a:off x="2578308" y="4195"/>
          <a:ext cx="5058045" cy="3775724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8064A2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gm:spPr>
      <dgm:t>
        <a:bodyPr/>
        <a:lstStyle/>
        <a:p>
          <a:pPr algn="ctr">
            <a:lnSpc>
              <a:spcPct val="120000"/>
            </a:lnSpc>
          </a:pPr>
          <a:r>
            <a:rPr lang="ru-RU" sz="1800" dirty="0" smtClean="0">
              <a:solidFill>
                <a:srgbClr val="1B0C78"/>
              </a:solidFill>
              <a:effectLst/>
              <a:latin typeface="Arial Black" pitchFamily="34" charset="0"/>
              <a:ea typeface="+mn-ea"/>
              <a:cs typeface="+mn-cs"/>
            </a:rPr>
            <a:t>г.о. Навашинский Нижегородской области</a:t>
          </a:r>
          <a:endParaRPr lang="ru-RU" sz="1800" dirty="0">
            <a:solidFill>
              <a:srgbClr val="1B0C78"/>
            </a:solidFill>
            <a:effectLst/>
            <a:latin typeface="Arial Black" pitchFamily="34" charset="0"/>
            <a:ea typeface="+mn-ea"/>
            <a:cs typeface="+mn-cs"/>
          </a:endParaRPr>
        </a:p>
      </dgm:t>
    </dgm:pt>
    <dgm:pt modelId="{2F6AD007-8899-43A2-B66A-D6E0D23A5454}" type="sibTrans" cxnId="{6F928175-2C1E-4AAE-B38A-62A5ADD0403A}">
      <dgm:prSet/>
      <dgm:spPr/>
      <dgm:t>
        <a:bodyPr/>
        <a:lstStyle/>
        <a:p>
          <a:endParaRPr lang="ru-RU"/>
        </a:p>
      </dgm:t>
    </dgm:pt>
    <dgm:pt modelId="{AB279739-8B6F-4E8E-8A3C-FA7BB17F64E0}" type="parTrans" cxnId="{6F928175-2C1E-4AAE-B38A-62A5ADD0403A}">
      <dgm:prSet/>
      <dgm:spPr/>
      <dgm:t>
        <a:bodyPr/>
        <a:lstStyle/>
        <a:p>
          <a:endParaRPr lang="ru-RU"/>
        </a:p>
      </dgm:t>
    </dgm:pt>
    <dgm:pt modelId="{3B4E69CB-D716-4A24-AF12-A29E8B9E15DC}">
      <dgm:prSet custT="1"/>
      <dgm:spPr>
        <a:xfrm>
          <a:off x="2578308" y="4195"/>
          <a:ext cx="5058045" cy="3775724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8064A2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gm:spPr>
      <dgm:t>
        <a:bodyPr/>
        <a:lstStyle/>
        <a:p>
          <a:pPr algn="ctr">
            <a:lnSpc>
              <a:spcPct val="120000"/>
            </a:lnSpc>
          </a:pPr>
          <a:r>
            <a:rPr lang="ru-RU" sz="1800" dirty="0" smtClean="0">
              <a:solidFill>
                <a:srgbClr val="1B0C78"/>
              </a:solidFill>
              <a:effectLst/>
              <a:latin typeface="Arial Black" pitchFamily="34" charset="0"/>
              <a:ea typeface="+mn-ea"/>
              <a:cs typeface="+mn-cs"/>
            </a:rPr>
            <a:t>Стаж работы : 26 лет</a:t>
          </a:r>
          <a:endParaRPr lang="ru-RU" sz="1800" dirty="0">
            <a:solidFill>
              <a:srgbClr val="1B0C78"/>
            </a:solidFill>
            <a:effectLst/>
            <a:latin typeface="Arial Black" pitchFamily="34" charset="0"/>
            <a:ea typeface="+mn-ea"/>
            <a:cs typeface="+mn-cs"/>
          </a:endParaRPr>
        </a:p>
      </dgm:t>
    </dgm:pt>
    <dgm:pt modelId="{417196D5-B42B-4CAC-8FC0-0C1BF4DF8CAC}" type="parTrans" cxnId="{84D14BA0-DE1D-49D8-AA88-254100C856B7}">
      <dgm:prSet/>
      <dgm:spPr/>
      <dgm:t>
        <a:bodyPr/>
        <a:lstStyle/>
        <a:p>
          <a:endParaRPr lang="ru-RU"/>
        </a:p>
      </dgm:t>
    </dgm:pt>
    <dgm:pt modelId="{3E6302A6-9A5D-403E-BB5D-B1C212484396}" type="sibTrans" cxnId="{84D14BA0-DE1D-49D8-AA88-254100C856B7}">
      <dgm:prSet/>
      <dgm:spPr/>
      <dgm:t>
        <a:bodyPr/>
        <a:lstStyle/>
        <a:p>
          <a:endParaRPr lang="ru-RU"/>
        </a:p>
      </dgm:t>
    </dgm:pt>
    <dgm:pt modelId="{841BACE5-48EC-4281-8C8B-D8BB685070D7}" type="pres">
      <dgm:prSet presAssocID="{10DFF3CD-D477-49A1-A42F-1CF8551C8AB6}" presName="diagram" presStyleCnt="0">
        <dgm:presLayoutVars>
          <dgm:dir/>
          <dgm:animLvl val="lvl"/>
          <dgm:resizeHandles val="exact"/>
        </dgm:presLayoutVars>
      </dgm:prSet>
      <dgm:spPr/>
    </dgm:pt>
    <dgm:pt modelId="{C0032FF6-FC2A-4825-9991-76B41F9985B4}" type="pres">
      <dgm:prSet presAssocID="{A25CC1B0-1B09-4D4E-A7B9-775D277A9310}" presName="compNode" presStyleCnt="0"/>
      <dgm:spPr/>
    </dgm:pt>
    <dgm:pt modelId="{489E1BC9-551C-4366-B357-07FBE37EE788}" type="pres">
      <dgm:prSet presAssocID="{A25CC1B0-1B09-4D4E-A7B9-775D277A9310}" presName="childRect" presStyleLbl="bgAcc1" presStyleIdx="0" presStyleCnt="1" custScaleX="293195" custScaleY="277415" custLinFactNeighborX="-29142" custLinFactNeighborY="8047">
        <dgm:presLayoutVars>
          <dgm:bulletEnabled val="1"/>
        </dgm:presLayoutVars>
      </dgm:prSet>
      <dgm:spPr>
        <a:prstGeom prst="round2SameRect">
          <a:avLst>
            <a:gd name="adj1" fmla="val 8000"/>
            <a:gd name="adj2" fmla="val 0"/>
          </a:avLst>
        </a:prstGeom>
      </dgm:spPr>
      <dgm:t>
        <a:bodyPr/>
        <a:lstStyle/>
        <a:p>
          <a:endParaRPr lang="ru-RU"/>
        </a:p>
      </dgm:t>
    </dgm:pt>
    <dgm:pt modelId="{16BDBADA-2152-4C56-85A0-4AD64C42600E}" type="pres">
      <dgm:prSet presAssocID="{A25CC1B0-1B09-4D4E-A7B9-775D277A9310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98A6F2-CEB1-487E-B9BB-A95A01B77DE4}" type="pres">
      <dgm:prSet presAssocID="{A25CC1B0-1B09-4D4E-A7B9-775D277A9310}" presName="parentRect" presStyleLbl="alignNode1" presStyleIdx="0" presStyleCnt="1" custScaleX="280749" custScaleY="148327" custLinFactNeighborX="-21189" custLinFactNeighborY="98628"/>
      <dgm:spPr/>
      <dgm:t>
        <a:bodyPr/>
        <a:lstStyle/>
        <a:p>
          <a:endParaRPr lang="ru-RU"/>
        </a:p>
      </dgm:t>
    </dgm:pt>
    <dgm:pt modelId="{DB78CA92-E17F-4D83-8632-062BFF7C5711}" type="pres">
      <dgm:prSet presAssocID="{A25CC1B0-1B09-4D4E-A7B9-775D277A9310}" presName="adorn" presStyleLbl="fgAccFollowNode1" presStyleIdx="0" presStyleCnt="1" custScaleX="278669" custScaleY="274920" custLinFactX="100000" custLinFactNeighborX="132847" custLinFactNeighborY="8623"/>
      <dgm:spPr>
        <a:xfrm>
          <a:off x="5862158" y="3541162"/>
          <a:ext cx="2223428" cy="2147216"/>
        </a:xfrm>
        <a:prstGeom prst="ellipse">
          <a:avLst/>
        </a:prstGeom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ln w="9525" cap="flat" cmpd="sng" algn="ctr">
          <a:noFill/>
          <a:prstDash val="solid"/>
        </a:ln>
        <a:effectLst>
          <a:outerShdw blurRad="184150" dist="241300" dir="11520000" sx="110000" sy="110000" algn="ctr" rotWithShape="0">
            <a:srgbClr val="000000">
              <a:alpha val="18000"/>
            </a:srgbClr>
          </a:outerShdw>
        </a:effectLst>
        <a:scene3d>
          <a:camera prst="obliqueBottomRight"/>
          <a:lightRig rig="flood" dir="t">
            <a:rot lat="0" lon="0" rev="13800000"/>
          </a:lightRig>
        </a:scene3d>
        <a:sp3d z="190500" extrusionH="107950" prstMaterial="plastic">
          <a:bevelT w="82550" h="63500"/>
          <a:bevelB/>
        </a:sp3d>
      </dgm:spPr>
    </dgm:pt>
  </dgm:ptLst>
  <dgm:cxnLst>
    <dgm:cxn modelId="{A50A2FC5-0D5E-42F1-8B58-447EAC21BF36}" type="presOf" srcId="{A358980C-8BCC-41BE-9C23-F3B82BD3190E}" destId="{489E1BC9-551C-4366-B357-07FBE37EE788}" srcOrd="0" destOrd="19" presId="urn:microsoft.com/office/officeart/2005/8/layout/bList2#1"/>
    <dgm:cxn modelId="{3D82BDA7-C24C-4F33-8D56-10EFAF5FEE96}" srcId="{A25CC1B0-1B09-4D4E-A7B9-775D277A9310}" destId="{8EA7EA91-D9F7-44B0-8988-D3FC17F9E24C}" srcOrd="11" destOrd="0" parTransId="{3B5E8BDD-D239-4E20-A6A5-970086B63C56}" sibTransId="{1EE319DF-4B43-4DAB-8EF5-9354114EAEA8}"/>
    <dgm:cxn modelId="{2BC1A769-1955-431A-BDF2-46FBA47BDCB1}" type="presOf" srcId="{96013DAC-8982-44DA-A2A8-D69432B2C7DF}" destId="{489E1BC9-551C-4366-B357-07FBE37EE788}" srcOrd="0" destOrd="18" presId="urn:microsoft.com/office/officeart/2005/8/layout/bList2#1"/>
    <dgm:cxn modelId="{9CDF52F7-F659-4BAB-B786-159D8683B893}" srcId="{A25CC1B0-1B09-4D4E-A7B9-775D277A9310}" destId="{684E61EB-CDCE-4966-8781-94E75A0AD113}" srcOrd="24" destOrd="0" parTransId="{3D0AD7D8-ED15-47C5-BA07-91A144A371A9}" sibTransId="{A3434225-D2C7-4A6A-8028-4D4E39FC26DA}"/>
    <dgm:cxn modelId="{51079EF8-1065-46BC-A26C-0D405F8856AD}" srcId="{A25CC1B0-1B09-4D4E-A7B9-775D277A9310}" destId="{96013DAC-8982-44DA-A2A8-D69432B2C7DF}" srcOrd="18" destOrd="0" parTransId="{30333C87-7BCA-4473-B732-C6251A1E296C}" sibTransId="{8EBD805F-2DC9-4898-95B6-DDFAD4F8711E}"/>
    <dgm:cxn modelId="{300C79D4-E9DC-4BA9-B3AC-AC547DA659BE}" type="presOf" srcId="{792E9D65-63DE-4670-A6A2-E8EF18E5604D}" destId="{489E1BC9-551C-4366-B357-07FBE37EE788}" srcOrd="0" destOrd="13" presId="urn:microsoft.com/office/officeart/2005/8/layout/bList2#1"/>
    <dgm:cxn modelId="{13710BD7-9AAB-4CE5-8C05-022DD37E9A89}" type="presOf" srcId="{A25CC1B0-1B09-4D4E-A7B9-775D277A9310}" destId="{16BDBADA-2152-4C56-85A0-4AD64C42600E}" srcOrd="0" destOrd="0" presId="urn:microsoft.com/office/officeart/2005/8/layout/bList2#1"/>
    <dgm:cxn modelId="{AFB02146-151C-4184-9199-3B0C88EE1CFB}" srcId="{A25CC1B0-1B09-4D4E-A7B9-775D277A9310}" destId="{4A2D543D-DA56-415F-959F-975D77EA6BE3}" srcOrd="1" destOrd="0" parTransId="{FA1E65DC-401D-4B3B-A0DC-52CFE7E42E29}" sibTransId="{358CDFA9-2334-4F5A-B28E-2066567C28C6}"/>
    <dgm:cxn modelId="{A168DDAE-7799-4B89-8A21-760373028250}" srcId="{10DFF3CD-D477-49A1-A42F-1CF8551C8AB6}" destId="{A25CC1B0-1B09-4D4E-A7B9-775D277A9310}" srcOrd="0" destOrd="0" parTransId="{10276BAB-8ED2-4C38-97D8-B5970138C492}" sibTransId="{B3917EFD-FADC-47B9-A2BD-94A1DF4ACCB5}"/>
    <dgm:cxn modelId="{EA1C16B2-22F1-4D75-8C22-C5C9A72A34A8}" srcId="{A25CC1B0-1B09-4D4E-A7B9-775D277A9310}" destId="{AD89389B-8560-42B4-A8CD-71DAB8B3E19E}" srcOrd="15" destOrd="0" parTransId="{BFA52DAF-8110-4775-905D-78803ECF8F0E}" sibTransId="{C9D3C014-BA09-43FD-B3FB-398F31A429A7}"/>
    <dgm:cxn modelId="{56A5B2B7-E2A6-4B9F-BC09-902C2DC0CE49}" type="presOf" srcId="{BA0BB8FC-877D-40E0-B8A9-4CED6D9E9516}" destId="{489E1BC9-551C-4366-B357-07FBE37EE788}" srcOrd="0" destOrd="21" presId="urn:microsoft.com/office/officeart/2005/8/layout/bList2#1"/>
    <dgm:cxn modelId="{886F91FC-3511-4C30-A208-847D0407566D}" type="presOf" srcId="{471DEB7F-B7E0-4609-8091-A3E353B3C9C7}" destId="{489E1BC9-551C-4366-B357-07FBE37EE788}" srcOrd="0" destOrd="7" presId="urn:microsoft.com/office/officeart/2005/8/layout/bList2#1"/>
    <dgm:cxn modelId="{E1A1C71F-1DD6-49BC-A579-72819031F9D5}" type="presOf" srcId="{7191E04F-04D9-4FA9-B77C-252741BED65F}" destId="{489E1BC9-551C-4366-B357-07FBE37EE788}" srcOrd="0" destOrd="12" presId="urn:microsoft.com/office/officeart/2005/8/layout/bList2#1"/>
    <dgm:cxn modelId="{FCAC8A55-5FF3-4F7E-8A87-F767941689EA}" type="presOf" srcId="{77053453-9239-4E56-B0A8-549C853DB6B1}" destId="{489E1BC9-551C-4366-B357-07FBE37EE788}" srcOrd="0" destOrd="3" presId="urn:microsoft.com/office/officeart/2005/8/layout/bList2#1"/>
    <dgm:cxn modelId="{FF735435-51EF-4243-9993-9C24181FDED2}" srcId="{A25CC1B0-1B09-4D4E-A7B9-775D277A9310}" destId="{31676EF6-D29E-4C46-94E9-AFB85FDDEF22}" srcOrd="17" destOrd="0" parTransId="{4B99D70F-3761-4F41-B1B7-F674F7151053}" sibTransId="{4E0C3935-0679-452F-878A-4B8DFAF46BEE}"/>
    <dgm:cxn modelId="{EC546623-014A-4B06-BCF7-F0B71B91CA99}" type="presOf" srcId="{10DFF3CD-D477-49A1-A42F-1CF8551C8AB6}" destId="{841BACE5-48EC-4281-8C8B-D8BB685070D7}" srcOrd="0" destOrd="0" presId="urn:microsoft.com/office/officeart/2005/8/layout/bList2#1"/>
    <dgm:cxn modelId="{11ED7078-B4E5-4C72-96AD-2F355B4CB483}" srcId="{A25CC1B0-1B09-4D4E-A7B9-775D277A9310}" destId="{7191E04F-04D9-4FA9-B77C-252741BED65F}" srcOrd="12" destOrd="0" parTransId="{56972E6E-79B9-444D-B08C-B0F15A98CCF5}" sibTransId="{8C2E18BF-23BD-4BC8-9AAC-E1FD6EBDD34A}"/>
    <dgm:cxn modelId="{8ECDA09A-EFD8-46A2-989F-36936BF50FB6}" srcId="{A25CC1B0-1B09-4D4E-A7B9-775D277A9310}" destId="{DB0DE791-8750-4833-AF90-218FA5DFD855}" srcOrd="22" destOrd="0" parTransId="{E34EF8A5-4B6E-4C5A-BDBE-47775465241C}" sibTransId="{C8462F7B-FC21-4DC1-B586-10D59C3B6EDC}"/>
    <dgm:cxn modelId="{13750CCB-6549-46A7-9B96-0CFFEB92CDD9}" srcId="{A25CC1B0-1B09-4D4E-A7B9-775D277A9310}" destId="{6F799FA4-CFEB-40CC-9E81-508167CEA3B5}" srcOrd="9" destOrd="0" parTransId="{AA109175-9EB4-4852-95A8-608971B66769}" sibTransId="{185284A4-9F48-4DE0-8FA4-27BB928A7C17}"/>
    <dgm:cxn modelId="{8274E391-A831-41ED-80DF-A9809D507A8C}" srcId="{A25CC1B0-1B09-4D4E-A7B9-775D277A9310}" destId="{A3129934-01F5-4929-B8DB-AF823918273A}" srcOrd="26" destOrd="0" parTransId="{8899689D-EF05-4092-9CC0-B334B9CA2BFC}" sibTransId="{BED5B788-EA23-49F7-8120-9B74F36FAE98}"/>
    <dgm:cxn modelId="{1D0477B9-FC7E-4676-85E7-077F3CF2D75C}" type="presOf" srcId="{684E61EB-CDCE-4966-8781-94E75A0AD113}" destId="{489E1BC9-551C-4366-B357-07FBE37EE788}" srcOrd="0" destOrd="24" presId="urn:microsoft.com/office/officeart/2005/8/layout/bList2#1"/>
    <dgm:cxn modelId="{124757F1-CB2F-4D6C-8120-714EE27E5722}" srcId="{A25CC1B0-1B09-4D4E-A7B9-775D277A9310}" destId="{9D0541C8-AB94-41F0-8E73-BD5AE31EC441}" srcOrd="27" destOrd="0" parTransId="{018E8EE2-F60A-4A36-9D80-C4D9F4B868FE}" sibTransId="{6A82FFDC-5B0E-4FF0-BDC9-38473E4C6E30}"/>
    <dgm:cxn modelId="{6F928175-2C1E-4AAE-B38A-62A5ADD0403A}" srcId="{A25CC1B0-1B09-4D4E-A7B9-775D277A9310}" destId="{920D82F6-9D3E-416F-83C9-36B091A6E835}" srcOrd="5" destOrd="0" parTransId="{AB279739-8B6F-4E8E-8A3C-FA7BB17F64E0}" sibTransId="{2F6AD007-8899-43A2-B66A-D6E0D23A5454}"/>
    <dgm:cxn modelId="{491DA1DA-7FA9-438C-9AB0-60D80AC653F9}" srcId="{A25CC1B0-1B09-4D4E-A7B9-775D277A9310}" destId="{3F178661-3BED-45D7-9BA9-EE245788A33A}" srcOrd="20" destOrd="0" parTransId="{A64CADA9-69BE-49BF-9321-D04982A13228}" sibTransId="{2016FF64-2A7D-4D8B-A422-03F37DB48E17}"/>
    <dgm:cxn modelId="{ED282F6F-CF12-46B3-AF2A-7C1C0C6D99BB}" type="presOf" srcId="{DDA85D71-3C2C-434B-B960-3602E8104BF1}" destId="{489E1BC9-551C-4366-B357-07FBE37EE788}" srcOrd="0" destOrd="25" presId="urn:microsoft.com/office/officeart/2005/8/layout/bList2#1"/>
    <dgm:cxn modelId="{A619307B-0632-40AB-81C9-CDF2A4F27BF9}" srcId="{A25CC1B0-1B09-4D4E-A7B9-775D277A9310}" destId="{DDA85D71-3C2C-434B-B960-3602E8104BF1}" srcOrd="25" destOrd="0" parTransId="{C5D673F2-3D3C-46E3-9A1C-682E8A87E4FC}" sibTransId="{51F116B8-AFA2-4FC4-ACDB-9F4A89097526}"/>
    <dgm:cxn modelId="{5989BE45-7457-4100-86CB-E8A82732FEC8}" type="presOf" srcId="{C5073EA8-41DD-4113-9424-96EA5F2A2E61}" destId="{489E1BC9-551C-4366-B357-07FBE37EE788}" srcOrd="0" destOrd="0" presId="urn:microsoft.com/office/officeart/2005/8/layout/bList2#1"/>
    <dgm:cxn modelId="{D607812B-D3AB-4016-91CB-5AD231D72FFB}" type="presOf" srcId="{FF3FCEA4-FB22-42C7-9D07-8DFC05FC42D8}" destId="{489E1BC9-551C-4366-B357-07FBE37EE788}" srcOrd="0" destOrd="23" presId="urn:microsoft.com/office/officeart/2005/8/layout/bList2#1"/>
    <dgm:cxn modelId="{09C02D52-6562-4E10-9D7E-69A2F491398E}" srcId="{A25CC1B0-1B09-4D4E-A7B9-775D277A9310}" destId="{77053453-9239-4E56-B0A8-549C853DB6B1}" srcOrd="3" destOrd="0" parTransId="{14EFE86A-51C5-4FAC-BAC2-0738CF96615E}" sibTransId="{FAABEC27-899D-44AB-887B-6BB52CE68E81}"/>
    <dgm:cxn modelId="{521B2576-A411-45B9-9063-5404D91DDDCE}" srcId="{A25CC1B0-1B09-4D4E-A7B9-775D277A9310}" destId="{BA0BB8FC-877D-40E0-B8A9-4CED6D9E9516}" srcOrd="21" destOrd="0" parTransId="{E1449280-64CB-400C-82D5-64D954B9CE38}" sibTransId="{CC184A71-8249-41AC-B2B8-E64B3DA66BD0}"/>
    <dgm:cxn modelId="{5BB78421-4971-44DB-BDB7-8897BD481E3F}" type="presOf" srcId="{A25CC1B0-1B09-4D4E-A7B9-775D277A9310}" destId="{6D98A6F2-CEB1-487E-B9BB-A95A01B77DE4}" srcOrd="1" destOrd="0" presId="urn:microsoft.com/office/officeart/2005/8/layout/bList2#1"/>
    <dgm:cxn modelId="{D7FE9D6B-3B09-469A-BC8F-22ABDFFB52CF}" srcId="{A25CC1B0-1B09-4D4E-A7B9-775D277A9310}" destId="{FF3FCEA4-FB22-42C7-9D07-8DFC05FC42D8}" srcOrd="23" destOrd="0" parTransId="{792F5B3C-137D-4792-BE1D-07B4AD1879F5}" sibTransId="{70154460-B4FB-4BA7-AE09-E56295EEB17F}"/>
    <dgm:cxn modelId="{5129F5DF-E951-476B-96BF-1DDD04C9D845}" type="presOf" srcId="{6F799FA4-CFEB-40CC-9E81-508167CEA3B5}" destId="{489E1BC9-551C-4366-B357-07FBE37EE788}" srcOrd="0" destOrd="9" presId="urn:microsoft.com/office/officeart/2005/8/layout/bList2#1"/>
    <dgm:cxn modelId="{CD250DE3-49A4-4BEA-80AE-E93BA8DD77BA}" type="presOf" srcId="{3D572860-B828-4CE5-BD0E-D91320AB65E3}" destId="{489E1BC9-551C-4366-B357-07FBE37EE788}" srcOrd="0" destOrd="10" presId="urn:microsoft.com/office/officeart/2005/8/layout/bList2#1"/>
    <dgm:cxn modelId="{5B4A7C9C-26BF-4788-B887-4BA3F82F7A98}" type="presOf" srcId="{8EA7EA91-D9F7-44B0-8988-D3FC17F9E24C}" destId="{489E1BC9-551C-4366-B357-07FBE37EE788}" srcOrd="0" destOrd="11" presId="urn:microsoft.com/office/officeart/2005/8/layout/bList2#1"/>
    <dgm:cxn modelId="{6360A23F-F951-45D6-8CE6-94D5D4A3584F}" type="presOf" srcId="{3F178661-3BED-45D7-9BA9-EE245788A33A}" destId="{489E1BC9-551C-4366-B357-07FBE37EE788}" srcOrd="0" destOrd="20" presId="urn:microsoft.com/office/officeart/2005/8/layout/bList2#1"/>
    <dgm:cxn modelId="{E6806EAC-E48E-4348-A3B6-8AA688926B5B}" type="presOf" srcId="{09261111-4634-4659-8E57-CE8A8B5B18F2}" destId="{489E1BC9-551C-4366-B357-07FBE37EE788}" srcOrd="0" destOrd="14" presId="urn:microsoft.com/office/officeart/2005/8/layout/bList2#1"/>
    <dgm:cxn modelId="{1A70BF9E-5BDF-4FC0-BAF6-C02BC11E2EBB}" srcId="{A25CC1B0-1B09-4D4E-A7B9-775D277A9310}" destId="{151D571D-F159-4252-9B0E-F06C9CCCD7A5}" srcOrd="6" destOrd="0" parTransId="{EA733FED-6C4A-4C63-B2AF-734FFB928E1F}" sibTransId="{D971BF8C-03E2-47A4-A6A0-4AAE210AF62D}"/>
    <dgm:cxn modelId="{B336E847-709F-4AEC-A39B-FBFC8C7DB115}" type="presOf" srcId="{3B4E69CB-D716-4A24-AF12-A29E8B9E15DC}" destId="{489E1BC9-551C-4366-B357-07FBE37EE788}" srcOrd="0" destOrd="2" presId="urn:microsoft.com/office/officeart/2005/8/layout/bList2#1"/>
    <dgm:cxn modelId="{C22C1FF3-7298-48C0-AF5D-4F27141893BF}" srcId="{A25CC1B0-1B09-4D4E-A7B9-775D277A9310}" destId="{792E9D65-63DE-4670-A6A2-E8EF18E5604D}" srcOrd="13" destOrd="0" parTransId="{CE8392D9-6A80-4695-8D58-6BD07676D9FB}" sibTransId="{67025EC8-0C37-4690-B6C6-36B5D570B455}"/>
    <dgm:cxn modelId="{D386CA9B-32A9-455A-A533-BF8C25853CC7}" type="presOf" srcId="{31676EF6-D29E-4C46-94E9-AFB85FDDEF22}" destId="{489E1BC9-551C-4366-B357-07FBE37EE788}" srcOrd="0" destOrd="17" presId="urn:microsoft.com/office/officeart/2005/8/layout/bList2#1"/>
    <dgm:cxn modelId="{839214DA-922F-4DF6-BEF4-BF57DB9E4A82}" srcId="{A25CC1B0-1B09-4D4E-A7B9-775D277A9310}" destId="{68CA650F-B653-4686-933E-1D77D1C98BD9}" srcOrd="8" destOrd="0" parTransId="{B0EC2980-3DD8-4B2C-901B-E8072850F89B}" sibTransId="{AE053A1D-6691-450C-A86A-8AEC7F30316A}"/>
    <dgm:cxn modelId="{6F47E11E-7E86-4D29-8773-52718B3F5467}" srcId="{A25CC1B0-1B09-4D4E-A7B9-775D277A9310}" destId="{A358980C-8BCC-41BE-9C23-F3B82BD3190E}" srcOrd="19" destOrd="0" parTransId="{DFE106DE-BF7E-40E6-B56E-74757EB22630}" sibTransId="{4756AEB6-EBAF-4054-914B-B59A5BC7191E}"/>
    <dgm:cxn modelId="{84D14BA0-DE1D-49D8-AA88-254100C856B7}" srcId="{A25CC1B0-1B09-4D4E-A7B9-775D277A9310}" destId="{3B4E69CB-D716-4A24-AF12-A29E8B9E15DC}" srcOrd="2" destOrd="0" parTransId="{417196D5-B42B-4CAC-8FC0-0C1BF4DF8CAC}" sibTransId="{3E6302A6-9A5D-403E-BB5D-B1C212484396}"/>
    <dgm:cxn modelId="{C87C0377-F8EF-4A45-AB34-F2B2ABF221DB}" type="presOf" srcId="{920D82F6-9D3E-416F-83C9-36B091A6E835}" destId="{489E1BC9-551C-4366-B357-07FBE37EE788}" srcOrd="0" destOrd="5" presId="urn:microsoft.com/office/officeart/2005/8/layout/bList2#1"/>
    <dgm:cxn modelId="{52E981EF-01E5-4A7F-A45F-A233E4D6D14C}" srcId="{A25CC1B0-1B09-4D4E-A7B9-775D277A9310}" destId="{C5073EA8-41DD-4113-9424-96EA5F2A2E61}" srcOrd="0" destOrd="0" parTransId="{B5EDDF3C-B03C-4EFC-9244-0492CFFDBD73}" sibTransId="{FB9EBED4-8E63-49D1-85B4-7CCA848B06A4}"/>
    <dgm:cxn modelId="{5C8C83A5-A677-43ED-A4E1-23EF7DA5D7D8}" type="presOf" srcId="{4A2D543D-DA56-415F-959F-975D77EA6BE3}" destId="{489E1BC9-551C-4366-B357-07FBE37EE788}" srcOrd="0" destOrd="1" presId="urn:microsoft.com/office/officeart/2005/8/layout/bList2#1"/>
    <dgm:cxn modelId="{245DAA76-442B-4355-865D-CC622F833B9F}" type="presOf" srcId="{60C34FDE-5504-4B67-A02A-92017097AA7B}" destId="{489E1BC9-551C-4366-B357-07FBE37EE788}" srcOrd="0" destOrd="16" presId="urn:microsoft.com/office/officeart/2005/8/layout/bList2#1"/>
    <dgm:cxn modelId="{ECB09629-B012-4BDE-ADBC-D96B5EA1FE75}" type="presOf" srcId="{DB0DE791-8750-4833-AF90-218FA5DFD855}" destId="{489E1BC9-551C-4366-B357-07FBE37EE788}" srcOrd="0" destOrd="22" presId="urn:microsoft.com/office/officeart/2005/8/layout/bList2#1"/>
    <dgm:cxn modelId="{9AF83796-1CE4-46D8-A4C8-7AA4666B6E27}" srcId="{A25CC1B0-1B09-4D4E-A7B9-775D277A9310}" destId="{471DEB7F-B7E0-4609-8091-A3E353B3C9C7}" srcOrd="7" destOrd="0" parTransId="{665F3365-0BDA-430D-915A-3D9EAEFA8899}" sibTransId="{60E42350-C6E7-4CE1-9BF4-1EBE50250DC1}"/>
    <dgm:cxn modelId="{6FFD0E51-22FE-4BFC-AD43-E3A4A52B6942}" type="presOf" srcId="{845EF043-FFD2-4EB9-BA7D-F0B9B01C97E6}" destId="{489E1BC9-551C-4366-B357-07FBE37EE788}" srcOrd="0" destOrd="4" presId="urn:microsoft.com/office/officeart/2005/8/layout/bList2#1"/>
    <dgm:cxn modelId="{FBD45F23-76C4-4A12-A23F-FE2DD678CB38}" type="presOf" srcId="{68CA650F-B653-4686-933E-1D77D1C98BD9}" destId="{489E1BC9-551C-4366-B357-07FBE37EE788}" srcOrd="0" destOrd="8" presId="urn:microsoft.com/office/officeart/2005/8/layout/bList2#1"/>
    <dgm:cxn modelId="{695F46DB-E329-4427-ACB9-42E4A0EDCBAA}" srcId="{A25CC1B0-1B09-4D4E-A7B9-775D277A9310}" destId="{09261111-4634-4659-8E57-CE8A8B5B18F2}" srcOrd="14" destOrd="0" parTransId="{AB57AC77-4A49-4F53-AFE3-2337C9FA2CF2}" sibTransId="{B2726FE5-8E5A-4E44-9B17-9F1A1A1792AE}"/>
    <dgm:cxn modelId="{36B15BCF-737E-4F04-BACB-376B0199792C}" type="presOf" srcId="{A3129934-01F5-4929-B8DB-AF823918273A}" destId="{489E1BC9-551C-4366-B357-07FBE37EE788}" srcOrd="0" destOrd="26" presId="urn:microsoft.com/office/officeart/2005/8/layout/bList2#1"/>
    <dgm:cxn modelId="{32D18B7F-300E-41DA-BB53-F1489C211A82}" type="presOf" srcId="{9D0541C8-AB94-41F0-8E73-BD5AE31EC441}" destId="{489E1BC9-551C-4366-B357-07FBE37EE788}" srcOrd="0" destOrd="27" presId="urn:microsoft.com/office/officeart/2005/8/layout/bList2#1"/>
    <dgm:cxn modelId="{B847160A-2860-455E-A3DE-0418F26DDD11}" type="presOf" srcId="{151D571D-F159-4252-9B0E-F06C9CCCD7A5}" destId="{489E1BC9-551C-4366-B357-07FBE37EE788}" srcOrd="0" destOrd="6" presId="urn:microsoft.com/office/officeart/2005/8/layout/bList2#1"/>
    <dgm:cxn modelId="{460E0F99-53DC-4EE9-8CF7-B7C97A005A4A}" srcId="{A25CC1B0-1B09-4D4E-A7B9-775D277A9310}" destId="{3D572860-B828-4CE5-BD0E-D91320AB65E3}" srcOrd="10" destOrd="0" parTransId="{6D051912-5540-43EC-84E0-20913F20B0C8}" sibTransId="{8F31520C-B709-4B48-89B3-3B118FDB6BB3}"/>
    <dgm:cxn modelId="{22901550-6C12-4047-8A42-43A7AD9CB814}" srcId="{A25CC1B0-1B09-4D4E-A7B9-775D277A9310}" destId="{845EF043-FFD2-4EB9-BA7D-F0B9B01C97E6}" srcOrd="4" destOrd="0" parTransId="{77A06046-A8CC-4E60-9EC0-88D9597D618F}" sibTransId="{50105CD6-75DE-4980-8E6E-F0D9A90C1DF4}"/>
    <dgm:cxn modelId="{EAC45221-FD88-4A59-BC50-884FEE108A11}" type="presOf" srcId="{AD89389B-8560-42B4-A8CD-71DAB8B3E19E}" destId="{489E1BC9-551C-4366-B357-07FBE37EE788}" srcOrd="0" destOrd="15" presId="urn:microsoft.com/office/officeart/2005/8/layout/bList2#1"/>
    <dgm:cxn modelId="{A1D79C06-5CE4-4CBC-86C3-02E8B49DE21A}" srcId="{A25CC1B0-1B09-4D4E-A7B9-775D277A9310}" destId="{60C34FDE-5504-4B67-A02A-92017097AA7B}" srcOrd="16" destOrd="0" parTransId="{A019C709-208D-4073-99BF-49DA949F5B8A}" sibTransId="{87CD6386-085B-4C6A-B77A-B80C9EFDF614}"/>
    <dgm:cxn modelId="{14A79593-FA3D-4DBA-A950-52A9C5885297}" type="presParOf" srcId="{841BACE5-48EC-4281-8C8B-D8BB685070D7}" destId="{C0032FF6-FC2A-4825-9991-76B41F9985B4}" srcOrd="0" destOrd="0" presId="urn:microsoft.com/office/officeart/2005/8/layout/bList2#1"/>
    <dgm:cxn modelId="{B2774130-6058-44E5-93D9-E896C5006A97}" type="presParOf" srcId="{C0032FF6-FC2A-4825-9991-76B41F9985B4}" destId="{489E1BC9-551C-4366-B357-07FBE37EE788}" srcOrd="0" destOrd="0" presId="urn:microsoft.com/office/officeart/2005/8/layout/bList2#1"/>
    <dgm:cxn modelId="{E2DAFDF5-CB5C-46DD-AE36-84C4F88663DF}" type="presParOf" srcId="{C0032FF6-FC2A-4825-9991-76B41F9985B4}" destId="{16BDBADA-2152-4C56-85A0-4AD64C42600E}" srcOrd="1" destOrd="0" presId="urn:microsoft.com/office/officeart/2005/8/layout/bList2#1"/>
    <dgm:cxn modelId="{0881E6B9-AD10-4E15-8CC0-83BBF2A9B173}" type="presParOf" srcId="{C0032FF6-FC2A-4825-9991-76B41F9985B4}" destId="{6D98A6F2-CEB1-487E-B9BB-A95A01B77DE4}" srcOrd="2" destOrd="0" presId="urn:microsoft.com/office/officeart/2005/8/layout/bList2#1"/>
    <dgm:cxn modelId="{647CF8DB-D316-4EE4-B0E2-C35E279046CB}" type="presParOf" srcId="{C0032FF6-FC2A-4825-9991-76B41F9985B4}" destId="{DB78CA92-E17F-4D83-8632-062BFF7C5711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873C548-1A93-4163-BFB6-880443603109}" type="doc">
      <dgm:prSet loTypeId="urn:microsoft.com/office/officeart/2005/8/layout/bList2#2" loCatId="list" qsTypeId="urn:microsoft.com/office/officeart/2005/8/quickstyle/3d1" qsCatId="3D" csTypeId="urn:microsoft.com/office/officeart/2005/8/colors/colorful1#1" csCatId="colorful" phldr="1"/>
      <dgm:spPr/>
    </dgm:pt>
    <dgm:pt modelId="{04D033A9-5512-4813-B176-1775270BBEC5}">
      <dgm:prSet phldrT="[Текст]" custT="1"/>
      <dgm:spPr/>
      <dgm:t>
        <a:bodyPr/>
        <a:lstStyle/>
        <a:p>
          <a:pPr algn="l"/>
          <a:r>
            <a:rPr lang="ru-RU" altLang="ru-RU" sz="2000" b="1" u="non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Научно-исследовательские условия</a:t>
          </a:r>
          <a:endParaRPr lang="ru-RU" sz="2000" b="1" u="non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BF898FD-970C-4581-A867-F05B43B5161F}" type="parTrans" cxnId="{A22BADFF-6797-49C4-AB97-BE18AE3E3B05}">
      <dgm:prSet/>
      <dgm:spPr/>
      <dgm:t>
        <a:bodyPr/>
        <a:lstStyle/>
        <a:p>
          <a:endParaRPr lang="ru-RU"/>
        </a:p>
      </dgm:t>
    </dgm:pt>
    <dgm:pt modelId="{174FEE2E-7C53-4029-9472-EBC78AEAB7F4}" type="sibTrans" cxnId="{A22BADFF-6797-49C4-AB97-BE18AE3E3B05}">
      <dgm:prSet/>
      <dgm:spPr/>
      <dgm:t>
        <a:bodyPr/>
        <a:lstStyle/>
        <a:p>
          <a:endParaRPr lang="ru-RU"/>
        </a:p>
      </dgm:t>
    </dgm:pt>
    <dgm:pt modelId="{8C8684CA-1351-4E53-A3E7-EDF34F553801}">
      <dgm:prSet phldrT="[Текст]" custT="1"/>
      <dgm:spPr/>
      <dgm:t>
        <a:bodyPr/>
        <a:lstStyle/>
        <a:p>
          <a:pPr>
            <a:lnSpc>
              <a:spcPct val="100000"/>
            </a:lnSpc>
          </a:pPr>
          <a:r>
            <a:rPr lang="ru-RU" sz="2000" b="1" u="none" dirty="0" smtClean="0">
              <a:effectLst/>
              <a:latin typeface="+mn-lt"/>
              <a:cs typeface="Arial" pitchFamily="34" charset="0"/>
            </a:rPr>
            <a:t>Методические условия </a:t>
          </a:r>
          <a:endParaRPr lang="ru-RU" sz="2000" b="1" u="none" dirty="0">
            <a:effectLst/>
            <a:latin typeface="+mn-lt"/>
            <a:cs typeface="Arial" pitchFamily="34" charset="0"/>
          </a:endParaRPr>
        </a:p>
      </dgm:t>
    </dgm:pt>
    <dgm:pt modelId="{D30A5612-F24E-4352-B6E4-79B7C5348940}" type="parTrans" cxnId="{2B9F265F-90C3-41A2-A117-B1396A20FDB5}">
      <dgm:prSet/>
      <dgm:spPr/>
      <dgm:t>
        <a:bodyPr/>
        <a:lstStyle/>
        <a:p>
          <a:endParaRPr lang="ru-RU"/>
        </a:p>
      </dgm:t>
    </dgm:pt>
    <dgm:pt modelId="{A9631484-BBA2-4721-8CA4-DE28841F5438}" type="sibTrans" cxnId="{2B9F265F-90C3-41A2-A117-B1396A20FDB5}">
      <dgm:prSet/>
      <dgm:spPr/>
      <dgm:t>
        <a:bodyPr/>
        <a:lstStyle/>
        <a:p>
          <a:endParaRPr lang="ru-RU"/>
        </a:p>
      </dgm:t>
    </dgm:pt>
    <dgm:pt modelId="{8528D59F-BA15-4B86-87F8-7802C04B9D57}">
      <dgm:prSet phldrT="[Текст]" custT="1"/>
      <dgm:spPr/>
      <dgm:t>
        <a:bodyPr/>
        <a:lstStyle/>
        <a:p>
          <a:r>
            <a:rPr lang="ru-RU" sz="2000" b="1" u="non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Организационно-педагогические условия</a:t>
          </a:r>
          <a:endParaRPr lang="ru-RU" sz="2000" u="non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C1FEA0B-2041-4F51-A80E-75F3F5FACF36}" type="parTrans" cxnId="{35808206-AC97-49B0-8498-6E153E3036F6}">
      <dgm:prSet/>
      <dgm:spPr/>
      <dgm:t>
        <a:bodyPr/>
        <a:lstStyle/>
        <a:p>
          <a:endParaRPr lang="ru-RU"/>
        </a:p>
      </dgm:t>
    </dgm:pt>
    <dgm:pt modelId="{59E885A2-6F63-48F9-8DC5-7D1E87457E83}" type="sibTrans" cxnId="{35808206-AC97-49B0-8498-6E153E3036F6}">
      <dgm:prSet/>
      <dgm:spPr/>
      <dgm:t>
        <a:bodyPr/>
        <a:lstStyle/>
        <a:p>
          <a:endParaRPr lang="ru-RU"/>
        </a:p>
      </dgm:t>
    </dgm:pt>
    <dgm:pt modelId="{702719CF-5303-4AF3-BEF1-026DA67C421B}">
      <dgm:prSet custT="1"/>
      <dgm:spPr/>
      <dgm:t>
        <a:bodyPr/>
        <a:lstStyle/>
        <a:p>
          <a:endParaRPr lang="ru-RU" sz="2000" b="1" dirty="0">
            <a:latin typeface="Arial" pitchFamily="34" charset="0"/>
            <a:cs typeface="Arial" pitchFamily="34" charset="0"/>
          </a:endParaRPr>
        </a:p>
      </dgm:t>
    </dgm:pt>
    <dgm:pt modelId="{11F6B37A-1598-484C-B94C-F604CDF1E833}" type="parTrans" cxnId="{A9CB4CB2-8038-46EE-86BA-698947AE7D6D}">
      <dgm:prSet/>
      <dgm:spPr/>
      <dgm:t>
        <a:bodyPr/>
        <a:lstStyle/>
        <a:p>
          <a:endParaRPr lang="ru-RU"/>
        </a:p>
      </dgm:t>
    </dgm:pt>
    <dgm:pt modelId="{AAD07D2D-207B-4A4F-8C24-A890623EAD34}" type="sibTrans" cxnId="{A9CB4CB2-8038-46EE-86BA-698947AE7D6D}">
      <dgm:prSet/>
      <dgm:spPr/>
      <dgm:t>
        <a:bodyPr/>
        <a:lstStyle/>
        <a:p>
          <a:endParaRPr lang="ru-RU"/>
        </a:p>
      </dgm:t>
    </dgm:pt>
    <dgm:pt modelId="{9E08BAD2-89C1-4265-8E30-9EC758DC7C64}">
      <dgm:prSet custT="1"/>
      <dgm:spPr/>
      <dgm:t>
        <a:bodyPr/>
        <a:lstStyle/>
        <a:p>
          <a:r>
            <a:rPr lang="ru-RU" altLang="ru-RU" sz="1800" b="0" dirty="0" smtClean="0">
              <a:latin typeface="+mn-lt"/>
            </a:rPr>
            <a:t>Профессионально-педагогическая деятельность в должности учителя </a:t>
          </a:r>
          <a:endParaRPr lang="ru-RU" sz="1800" b="0" dirty="0">
            <a:latin typeface="+mn-lt"/>
          </a:endParaRPr>
        </a:p>
      </dgm:t>
    </dgm:pt>
    <dgm:pt modelId="{7D9C3DAA-99D0-4D16-B79A-06C82C7134AA}" type="parTrans" cxnId="{EA89931E-BE96-4089-A892-08C2EE1ADA83}">
      <dgm:prSet/>
      <dgm:spPr/>
      <dgm:t>
        <a:bodyPr/>
        <a:lstStyle/>
        <a:p>
          <a:endParaRPr lang="ru-RU"/>
        </a:p>
      </dgm:t>
    </dgm:pt>
    <dgm:pt modelId="{E9F9D80A-3E9D-4747-B63D-40F2272C60D4}" type="sibTrans" cxnId="{EA89931E-BE96-4089-A892-08C2EE1ADA83}">
      <dgm:prSet/>
      <dgm:spPr/>
      <dgm:t>
        <a:bodyPr/>
        <a:lstStyle/>
        <a:p>
          <a:endParaRPr lang="ru-RU"/>
        </a:p>
      </dgm:t>
    </dgm:pt>
    <dgm:pt modelId="{3322042C-0FB2-4B54-87D4-4911F1F491D5}">
      <dgm:prSet custT="1"/>
      <dgm:spPr/>
      <dgm:t>
        <a:bodyPr/>
        <a:lstStyle/>
        <a:p>
          <a:r>
            <a:rPr lang="ru-RU" sz="1800" dirty="0" smtClean="0"/>
            <a:t>Сетевые профессиональные педагогические  сообщества</a:t>
          </a:r>
          <a:endParaRPr lang="ru-RU" sz="1800" dirty="0"/>
        </a:p>
      </dgm:t>
    </dgm:pt>
    <dgm:pt modelId="{BDB5BF95-C215-4EF4-8022-0BB530987617}" type="parTrans" cxnId="{915003B7-1D39-4010-8452-C5631017BD7D}">
      <dgm:prSet/>
      <dgm:spPr/>
      <dgm:t>
        <a:bodyPr/>
        <a:lstStyle/>
        <a:p>
          <a:endParaRPr lang="ru-RU"/>
        </a:p>
      </dgm:t>
    </dgm:pt>
    <dgm:pt modelId="{58C6CCDC-9BEC-4A08-B219-7ED0928C97A1}" type="sibTrans" cxnId="{915003B7-1D39-4010-8452-C5631017BD7D}">
      <dgm:prSet/>
      <dgm:spPr/>
      <dgm:t>
        <a:bodyPr/>
        <a:lstStyle/>
        <a:p>
          <a:endParaRPr lang="ru-RU"/>
        </a:p>
      </dgm:t>
    </dgm:pt>
    <dgm:pt modelId="{843A02D0-A56F-41D4-B6C3-5CB90225DE85}">
      <dgm:prSet custT="1"/>
      <dgm:spPr/>
      <dgm:t>
        <a:bodyPr/>
        <a:lstStyle/>
        <a:p>
          <a:pPr marL="228600" indent="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ru-RU" sz="2000" b="0" dirty="0" smtClean="0">
              <a:latin typeface="+mn-lt"/>
              <a:ea typeface="Batang" pitchFamily="18" charset="-127"/>
              <a:cs typeface="Arial" pitchFamily="34" charset="0"/>
            </a:rPr>
            <a:t> </a:t>
          </a:r>
          <a:r>
            <a:rPr lang="ru-RU" sz="2000" b="1" dirty="0" smtClean="0">
              <a:latin typeface="+mn-lt"/>
              <a:ea typeface="Batang" pitchFamily="18" charset="-127"/>
              <a:cs typeface="Arial" pitchFamily="34" charset="0"/>
            </a:rPr>
            <a:t>Л. Н. Алексашкина </a:t>
          </a:r>
          <a:r>
            <a:rPr lang="ru-RU" sz="2000" b="0" dirty="0" smtClean="0">
              <a:latin typeface="+mn-lt"/>
              <a:ea typeface="Batang" pitchFamily="18" charset="-127"/>
              <a:cs typeface="Arial" pitchFamily="34" charset="0"/>
            </a:rPr>
            <a:t>-</a:t>
          </a:r>
          <a:r>
            <a:rPr lang="ru-RU" sz="2000" b="0" i="1" dirty="0" err="1" smtClean="0">
              <a:latin typeface="+mn-lt"/>
              <a:ea typeface="Batang" pitchFamily="18" charset="-127"/>
              <a:cs typeface="Arial" pitchFamily="34" charset="0"/>
            </a:rPr>
            <a:t>деятельностный</a:t>
          </a:r>
          <a:r>
            <a:rPr lang="ru-RU" sz="2000" b="0" i="1" dirty="0" smtClean="0">
              <a:latin typeface="+mn-lt"/>
              <a:ea typeface="Batang" pitchFamily="18" charset="-127"/>
              <a:cs typeface="Arial" pitchFamily="34" charset="0"/>
            </a:rPr>
            <a:t> подход</a:t>
          </a:r>
          <a:endParaRPr lang="ru-RU" sz="2000" b="0" i="1" dirty="0">
            <a:latin typeface="+mn-lt"/>
            <a:cs typeface="Arial" pitchFamily="34" charset="0"/>
          </a:endParaRPr>
        </a:p>
      </dgm:t>
    </dgm:pt>
    <dgm:pt modelId="{A7F0DFA8-37E8-4B8F-BF11-4F6187DDAE7A}" type="sibTrans" cxnId="{670E9758-1854-4E26-B1D6-12E40E20EC15}">
      <dgm:prSet/>
      <dgm:spPr/>
      <dgm:t>
        <a:bodyPr/>
        <a:lstStyle/>
        <a:p>
          <a:endParaRPr lang="ru-RU"/>
        </a:p>
      </dgm:t>
    </dgm:pt>
    <dgm:pt modelId="{F28E2460-60E2-42D5-A71C-A8FD1D5F0D59}" type="parTrans" cxnId="{670E9758-1854-4E26-B1D6-12E40E20EC15}">
      <dgm:prSet/>
      <dgm:spPr/>
      <dgm:t>
        <a:bodyPr/>
        <a:lstStyle/>
        <a:p>
          <a:endParaRPr lang="ru-RU"/>
        </a:p>
      </dgm:t>
    </dgm:pt>
    <dgm:pt modelId="{A8F70074-2E59-4B71-A95E-4F1F202CDC50}">
      <dgm:prSet custT="1"/>
      <dgm:spPr/>
      <dgm:t>
        <a:bodyPr/>
        <a:lstStyle/>
        <a:p>
          <a:pPr marL="228600" indent="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ru-RU" sz="2000" b="1" dirty="0" smtClean="0">
              <a:latin typeface="+mn-lt"/>
              <a:cs typeface="Arial" pitchFamily="34" charset="0"/>
            </a:rPr>
            <a:t>П.И. </a:t>
          </a:r>
          <a:r>
            <a:rPr lang="ru-RU" sz="2000" b="1" dirty="0" err="1" smtClean="0">
              <a:latin typeface="+mn-lt"/>
              <a:cs typeface="Arial" pitchFamily="34" charset="0"/>
            </a:rPr>
            <a:t>Педкасистый</a:t>
          </a:r>
          <a:r>
            <a:rPr lang="ru-RU" sz="2000" b="1" dirty="0" smtClean="0">
              <a:latin typeface="+mn-lt"/>
              <a:cs typeface="Arial" pitchFamily="34" charset="0"/>
            </a:rPr>
            <a:t>, К.Г. Суворова </a:t>
          </a:r>
          <a:r>
            <a:rPr lang="ru-RU" sz="2000" b="0" dirty="0" smtClean="0">
              <a:latin typeface="+mn-lt"/>
              <a:cs typeface="Arial" pitchFamily="34" charset="0"/>
            </a:rPr>
            <a:t>- </a:t>
          </a:r>
          <a:r>
            <a:rPr lang="ru-RU" sz="2000" b="0" i="1" dirty="0" smtClean="0">
              <a:latin typeface="+mn-lt"/>
              <a:cs typeface="Arial" pitchFamily="34" charset="0"/>
            </a:rPr>
            <a:t>интерактивный метод</a:t>
          </a:r>
          <a:endParaRPr lang="ru-RU" sz="2000" b="1" dirty="0">
            <a:latin typeface="+mn-lt"/>
            <a:cs typeface="Arial" pitchFamily="34" charset="0"/>
          </a:endParaRPr>
        </a:p>
      </dgm:t>
    </dgm:pt>
    <dgm:pt modelId="{83D512E7-0296-49E6-97F3-9DF0583E04DA}" type="parTrans" cxnId="{589D7681-5E65-427D-91B2-536CE2DD9DDD}">
      <dgm:prSet/>
      <dgm:spPr/>
      <dgm:t>
        <a:bodyPr/>
        <a:lstStyle/>
        <a:p>
          <a:endParaRPr lang="ru-RU"/>
        </a:p>
      </dgm:t>
    </dgm:pt>
    <dgm:pt modelId="{06FCB063-F95E-4FA6-8B43-73D7D4CF1B87}" type="sibTrans" cxnId="{589D7681-5E65-427D-91B2-536CE2DD9DDD}">
      <dgm:prSet/>
      <dgm:spPr/>
      <dgm:t>
        <a:bodyPr/>
        <a:lstStyle/>
        <a:p>
          <a:endParaRPr lang="ru-RU"/>
        </a:p>
      </dgm:t>
    </dgm:pt>
    <dgm:pt modelId="{FA1B2FC4-BDFD-4B73-9CFB-9366A3BFFE37}">
      <dgm:prSet custT="1"/>
      <dgm:spPr/>
      <dgm:t>
        <a:bodyPr/>
        <a:lstStyle/>
        <a:p>
          <a:endParaRPr lang="ru-RU" sz="2000" b="1" dirty="0">
            <a:latin typeface="Arial" pitchFamily="34" charset="0"/>
            <a:cs typeface="Arial" pitchFamily="34" charset="0"/>
          </a:endParaRPr>
        </a:p>
      </dgm:t>
    </dgm:pt>
    <dgm:pt modelId="{D3980651-5010-4E66-9251-4CD9484377E2}" type="parTrans" cxnId="{7BC29CF0-EF40-494F-A4BC-25799DAD63AC}">
      <dgm:prSet/>
      <dgm:spPr/>
      <dgm:t>
        <a:bodyPr/>
        <a:lstStyle/>
        <a:p>
          <a:endParaRPr lang="ru-RU"/>
        </a:p>
      </dgm:t>
    </dgm:pt>
    <dgm:pt modelId="{B3C8D5B9-AC64-43DF-A484-2AFBA07CE9B8}" type="sibTrans" cxnId="{7BC29CF0-EF40-494F-A4BC-25799DAD63AC}">
      <dgm:prSet/>
      <dgm:spPr/>
      <dgm:t>
        <a:bodyPr/>
        <a:lstStyle/>
        <a:p>
          <a:endParaRPr lang="ru-RU"/>
        </a:p>
      </dgm:t>
    </dgm:pt>
    <dgm:pt modelId="{DFE60426-3944-44BE-940E-E30F14DA8298}">
      <dgm:prSet custT="1"/>
      <dgm:spPr/>
      <dgm:t>
        <a:bodyPr/>
        <a:lstStyle/>
        <a:p>
          <a:endParaRPr lang="ru-RU" sz="2000" b="1" dirty="0">
            <a:latin typeface="Arial" pitchFamily="34" charset="0"/>
            <a:cs typeface="Arial" pitchFamily="34" charset="0"/>
          </a:endParaRPr>
        </a:p>
      </dgm:t>
    </dgm:pt>
    <dgm:pt modelId="{DD999E11-44F7-4BEB-BE71-71D502D6858B}" type="parTrans" cxnId="{230AFEF6-5925-42C7-9C71-49C087AFB128}">
      <dgm:prSet/>
      <dgm:spPr/>
      <dgm:t>
        <a:bodyPr/>
        <a:lstStyle/>
        <a:p>
          <a:endParaRPr lang="ru-RU"/>
        </a:p>
      </dgm:t>
    </dgm:pt>
    <dgm:pt modelId="{408F37D9-FA50-45B0-AB90-9A0FC6A61CD4}" type="sibTrans" cxnId="{230AFEF6-5925-42C7-9C71-49C087AFB128}">
      <dgm:prSet/>
      <dgm:spPr/>
      <dgm:t>
        <a:bodyPr/>
        <a:lstStyle/>
        <a:p>
          <a:endParaRPr lang="ru-RU"/>
        </a:p>
      </dgm:t>
    </dgm:pt>
    <dgm:pt modelId="{F560E424-3D52-45A8-9B46-31093CC6BCA4}">
      <dgm:prSet custT="1"/>
      <dgm:spPr/>
      <dgm:t>
        <a:bodyPr/>
        <a:lstStyle/>
        <a:p>
          <a:endParaRPr lang="ru-RU" sz="2000" b="1" dirty="0">
            <a:latin typeface="Arial" pitchFamily="34" charset="0"/>
            <a:cs typeface="Arial" pitchFamily="34" charset="0"/>
          </a:endParaRPr>
        </a:p>
      </dgm:t>
    </dgm:pt>
    <dgm:pt modelId="{13A9D370-D0F1-4B76-B660-A319FD6C15A5}" type="parTrans" cxnId="{D6980E17-7600-47E5-870C-4D6EBE7FA805}">
      <dgm:prSet/>
      <dgm:spPr/>
      <dgm:t>
        <a:bodyPr/>
        <a:lstStyle/>
        <a:p>
          <a:endParaRPr lang="ru-RU"/>
        </a:p>
      </dgm:t>
    </dgm:pt>
    <dgm:pt modelId="{F110F246-E1E3-4FDC-9349-2757DDA6AEC7}" type="sibTrans" cxnId="{D6980E17-7600-47E5-870C-4D6EBE7FA805}">
      <dgm:prSet/>
      <dgm:spPr/>
      <dgm:t>
        <a:bodyPr/>
        <a:lstStyle/>
        <a:p>
          <a:endParaRPr lang="ru-RU"/>
        </a:p>
      </dgm:t>
    </dgm:pt>
    <dgm:pt modelId="{6BDE552F-4563-49EF-B7F2-6CF02ADD0987}">
      <dgm:prSet custT="1"/>
      <dgm:spPr/>
      <dgm:t>
        <a:bodyPr/>
        <a:lstStyle/>
        <a:p>
          <a:endParaRPr lang="ru-RU" sz="2000" b="1" dirty="0">
            <a:latin typeface="Arial" pitchFamily="34" charset="0"/>
            <a:cs typeface="Arial" pitchFamily="34" charset="0"/>
          </a:endParaRPr>
        </a:p>
      </dgm:t>
    </dgm:pt>
    <dgm:pt modelId="{CB894399-7A0B-46C4-99EA-B738645DA5CE}" type="parTrans" cxnId="{37C217B6-957F-47B3-810A-2B8FE2DB92C0}">
      <dgm:prSet/>
      <dgm:spPr/>
      <dgm:t>
        <a:bodyPr/>
        <a:lstStyle/>
        <a:p>
          <a:endParaRPr lang="ru-RU"/>
        </a:p>
      </dgm:t>
    </dgm:pt>
    <dgm:pt modelId="{336C3215-E7A0-491A-AAF8-BA7D7828ADFA}" type="sibTrans" cxnId="{37C217B6-957F-47B3-810A-2B8FE2DB92C0}">
      <dgm:prSet/>
      <dgm:spPr/>
      <dgm:t>
        <a:bodyPr/>
        <a:lstStyle/>
        <a:p>
          <a:endParaRPr lang="ru-RU"/>
        </a:p>
      </dgm:t>
    </dgm:pt>
    <dgm:pt modelId="{1AEC1468-CD10-4AEE-A161-D977697DB56F}">
      <dgm:prSet custT="1"/>
      <dgm:spPr/>
      <dgm:t>
        <a:bodyPr/>
        <a:lstStyle/>
        <a:p>
          <a:endParaRPr lang="ru-RU" sz="2000" b="1" i="1" dirty="0"/>
        </a:p>
      </dgm:t>
    </dgm:pt>
    <dgm:pt modelId="{26EF7614-5BD9-4EA9-842E-56D545EA6D56}" type="parTrans" cxnId="{143FD8CD-F948-4C9C-BB6E-7F514A0CC337}">
      <dgm:prSet/>
      <dgm:spPr/>
      <dgm:t>
        <a:bodyPr/>
        <a:lstStyle/>
        <a:p>
          <a:endParaRPr lang="ru-RU"/>
        </a:p>
      </dgm:t>
    </dgm:pt>
    <dgm:pt modelId="{331BB14B-81A8-4EEB-AE56-864769E74CF7}" type="sibTrans" cxnId="{143FD8CD-F948-4C9C-BB6E-7F514A0CC337}">
      <dgm:prSet/>
      <dgm:spPr/>
      <dgm:t>
        <a:bodyPr/>
        <a:lstStyle/>
        <a:p>
          <a:endParaRPr lang="ru-RU"/>
        </a:p>
      </dgm:t>
    </dgm:pt>
    <dgm:pt modelId="{7755C499-61FE-48DB-8BE7-183F7AD44841}">
      <dgm:prSet custT="1"/>
      <dgm:spPr/>
      <dgm:t>
        <a:bodyPr/>
        <a:lstStyle/>
        <a:p>
          <a:pPr marL="228600" indent="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ru-RU" sz="2000" b="1" dirty="0" smtClean="0">
              <a:latin typeface="+mn-lt"/>
              <a:cs typeface="Arial" pitchFamily="34" charset="0"/>
            </a:rPr>
            <a:t>Л.С. </a:t>
          </a:r>
          <a:r>
            <a:rPr lang="ru-RU" sz="2000" b="1" dirty="0" err="1" smtClean="0">
              <a:latin typeface="+mn-lt"/>
              <a:cs typeface="Arial" pitchFamily="34" charset="0"/>
            </a:rPr>
            <a:t>Выгодский</a:t>
          </a:r>
          <a:r>
            <a:rPr lang="ru-RU" sz="2000" b="1" dirty="0" smtClean="0">
              <a:latin typeface="+mn-lt"/>
              <a:cs typeface="Arial" pitchFamily="34" charset="0"/>
            </a:rPr>
            <a:t>, Д.Б. </a:t>
          </a:r>
          <a:r>
            <a:rPr lang="ru-RU" sz="2000" b="1" dirty="0" err="1" smtClean="0">
              <a:latin typeface="+mn-lt"/>
              <a:cs typeface="Arial" pitchFamily="34" charset="0"/>
            </a:rPr>
            <a:t>Эльконин</a:t>
          </a:r>
          <a:endParaRPr lang="ru-RU" sz="2000" b="1" dirty="0" smtClean="0">
            <a:latin typeface="+mn-lt"/>
            <a:cs typeface="Arial" pitchFamily="34" charset="0"/>
          </a:endParaRPr>
        </a:p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i="1" dirty="0" smtClean="0">
              <a:latin typeface="+mn-lt"/>
            </a:rPr>
            <a:t>Методика разработки занятий с использованием ролевой игры</a:t>
          </a:r>
        </a:p>
        <a:p>
          <a:pPr marL="228600" indent="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2000" b="0" i="1" dirty="0">
            <a:latin typeface="Arial" pitchFamily="34" charset="0"/>
            <a:cs typeface="Arial" pitchFamily="34" charset="0"/>
          </a:endParaRPr>
        </a:p>
      </dgm:t>
    </dgm:pt>
    <dgm:pt modelId="{B3BF5CFB-3E82-43B2-89FE-D5C1EFCBA812}" type="parTrans" cxnId="{7FC4D79C-D5E8-40B7-9F3D-6DB69ADDDF85}">
      <dgm:prSet/>
      <dgm:spPr/>
      <dgm:t>
        <a:bodyPr/>
        <a:lstStyle/>
        <a:p>
          <a:endParaRPr lang="ru-RU"/>
        </a:p>
      </dgm:t>
    </dgm:pt>
    <dgm:pt modelId="{C0E4147D-DD5E-4F9D-93F0-369AFC9C39D6}" type="sibTrans" cxnId="{7FC4D79C-D5E8-40B7-9F3D-6DB69ADDDF85}">
      <dgm:prSet/>
      <dgm:spPr/>
      <dgm:t>
        <a:bodyPr/>
        <a:lstStyle/>
        <a:p>
          <a:endParaRPr lang="ru-RU"/>
        </a:p>
      </dgm:t>
    </dgm:pt>
    <dgm:pt modelId="{D964F85E-BAB4-4E13-98DB-B4CB9F5D4F18}">
      <dgm:prSet custT="1"/>
      <dgm:spPr/>
      <dgm:t>
        <a:bodyPr/>
        <a:lstStyle/>
        <a:p>
          <a:r>
            <a:rPr lang="ru-RU" sz="1800" dirty="0" smtClean="0"/>
            <a:t>Участие в конференциях и районных МО</a:t>
          </a:r>
          <a:endParaRPr lang="ru-RU" sz="1800" dirty="0"/>
        </a:p>
      </dgm:t>
    </dgm:pt>
    <dgm:pt modelId="{EDA8F596-2C64-4E45-8A08-E35975C2F54C}" type="parTrans" cxnId="{3DF18E8D-A170-4540-9998-42A67F2CF8B2}">
      <dgm:prSet/>
      <dgm:spPr/>
      <dgm:t>
        <a:bodyPr/>
        <a:lstStyle/>
        <a:p>
          <a:endParaRPr lang="ru-RU"/>
        </a:p>
      </dgm:t>
    </dgm:pt>
    <dgm:pt modelId="{FC1C7D22-F4DD-4CCD-B9E3-9D631EAD82E1}" type="sibTrans" cxnId="{3DF18E8D-A170-4540-9998-42A67F2CF8B2}">
      <dgm:prSet/>
      <dgm:spPr/>
      <dgm:t>
        <a:bodyPr/>
        <a:lstStyle/>
        <a:p>
          <a:endParaRPr lang="ru-RU"/>
        </a:p>
      </dgm:t>
    </dgm:pt>
    <dgm:pt modelId="{28F4250A-F7EA-45D1-83C8-94C79564184A}" type="pres">
      <dgm:prSet presAssocID="{7873C548-1A93-4163-BFB6-880443603109}" presName="diagram" presStyleCnt="0">
        <dgm:presLayoutVars>
          <dgm:dir/>
          <dgm:animLvl val="lvl"/>
          <dgm:resizeHandles val="exact"/>
        </dgm:presLayoutVars>
      </dgm:prSet>
      <dgm:spPr/>
    </dgm:pt>
    <dgm:pt modelId="{DF748219-5C4E-4AD2-B3C9-E817E72EE4C5}" type="pres">
      <dgm:prSet presAssocID="{04D033A9-5512-4813-B176-1775270BBEC5}" presName="compNode" presStyleCnt="0"/>
      <dgm:spPr/>
    </dgm:pt>
    <dgm:pt modelId="{06362CC2-9A6E-42D7-A1FF-75068A7EC03A}" type="pres">
      <dgm:prSet presAssocID="{04D033A9-5512-4813-B176-1775270BBEC5}" presName="childRect" presStyleLbl="bgAcc1" presStyleIdx="0" presStyleCnt="3" custScaleX="224455" custScaleY="230757" custLinFactNeighborX="-2626" custLinFactNeighborY="46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8B7511-53AE-4956-99AE-209B785ACE91}" type="pres">
      <dgm:prSet presAssocID="{04D033A9-5512-4813-B176-1775270BBEC5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AAB7EF-DF70-4D22-BCDC-8A538655E8A1}" type="pres">
      <dgm:prSet presAssocID="{04D033A9-5512-4813-B176-1775270BBEC5}" presName="parentRect" presStyleLbl="alignNode1" presStyleIdx="0" presStyleCnt="3" custScaleX="224266" custScaleY="152444" custLinFactY="11992" custLinFactNeighborX="-2721" custLinFactNeighborY="100000"/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CEA1DD14-7094-4E1C-8AA9-148F466D3ADF}" type="pres">
      <dgm:prSet presAssocID="{04D033A9-5512-4813-B176-1775270BBEC5}" presName="adorn" presStyleLbl="fgAccFollowNode1" presStyleIdx="0" presStyleCnt="3" custScaleX="160974" custScaleY="160973" custLinFactX="48413" custLinFactNeighborX="100000" custLinFactNeighborY="55529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3DCC1F7F-9626-4072-826A-11027F1FDD6A}" type="pres">
      <dgm:prSet presAssocID="{174FEE2E-7C53-4029-9472-EBC78AEAB7F4}" presName="sibTrans" presStyleLbl="sibTrans2D1" presStyleIdx="0" presStyleCnt="0"/>
      <dgm:spPr/>
      <dgm:t>
        <a:bodyPr/>
        <a:lstStyle/>
        <a:p>
          <a:endParaRPr lang="ru-RU"/>
        </a:p>
      </dgm:t>
    </dgm:pt>
    <dgm:pt modelId="{0BD5EF2B-9F70-4B96-AFA9-A51764C03C9A}" type="pres">
      <dgm:prSet presAssocID="{8C8684CA-1351-4E53-A3E7-EDF34F553801}" presName="compNode" presStyleCnt="0"/>
      <dgm:spPr/>
    </dgm:pt>
    <dgm:pt modelId="{C9CFAEE1-7946-4D43-A39E-B61240015371}" type="pres">
      <dgm:prSet presAssocID="{8C8684CA-1351-4E53-A3E7-EDF34F553801}" presName="childRect" presStyleLbl="bgAcc1" presStyleIdx="1" presStyleCnt="3" custScaleX="194870" custScaleY="200230" custLinFactNeighborX="4756" custLinFactNeighborY="-31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C0FF2E-0129-4440-B518-DF38B1F1C7BB}" type="pres">
      <dgm:prSet presAssocID="{8C8684CA-1351-4E53-A3E7-EDF34F553801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33539C-63AE-428A-AB2C-571499AF2B34}" type="pres">
      <dgm:prSet presAssocID="{8C8684CA-1351-4E53-A3E7-EDF34F553801}" presName="parentRect" presStyleLbl="alignNode1" presStyleIdx="1" presStyleCnt="3" custScaleX="192655" custScaleY="172688" custLinFactY="26507" custLinFactNeighborX="3730" custLinFactNeighborY="100000"/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34EF18C9-09C6-4AFB-88C6-9B8BEA476A97}" type="pres">
      <dgm:prSet presAssocID="{8C8684CA-1351-4E53-A3E7-EDF34F553801}" presName="adorn" presStyleLbl="fgAccFollowNode1" presStyleIdx="1" presStyleCnt="3" custScaleX="183275" custScaleY="160348" custLinFactX="7964" custLinFactNeighborX="100000" custLinFactNeighborY="58025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AFC8C830-CA6C-4F21-98CD-82250F7E167D}" type="pres">
      <dgm:prSet presAssocID="{A9631484-BBA2-4721-8CA4-DE28841F5438}" presName="sibTrans" presStyleLbl="sibTrans2D1" presStyleIdx="0" presStyleCnt="0"/>
      <dgm:spPr/>
      <dgm:t>
        <a:bodyPr/>
        <a:lstStyle/>
        <a:p>
          <a:endParaRPr lang="ru-RU"/>
        </a:p>
      </dgm:t>
    </dgm:pt>
    <dgm:pt modelId="{D9BC3165-B02F-4138-B573-397DB1AE9B77}" type="pres">
      <dgm:prSet presAssocID="{8528D59F-BA15-4B86-87F8-7802C04B9D57}" presName="compNode" presStyleCnt="0"/>
      <dgm:spPr/>
    </dgm:pt>
    <dgm:pt modelId="{6400AED6-D042-42F9-BAC9-920217656725}" type="pres">
      <dgm:prSet presAssocID="{8528D59F-BA15-4B86-87F8-7802C04B9D57}" presName="childRect" presStyleLbl="bgAcc1" presStyleIdx="2" presStyleCnt="3" custScaleX="408288" custScaleY="70075" custLinFactNeighborX="2297" custLinFactNeighborY="536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171405-0363-43B5-8B7E-62E52F889E08}" type="pres">
      <dgm:prSet presAssocID="{8528D59F-BA15-4B86-87F8-7802C04B9D5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A7E03B-B02D-4DF6-AF06-94D8E57DABE4}" type="pres">
      <dgm:prSet presAssocID="{8528D59F-BA15-4B86-87F8-7802C04B9D57}" presName="parentRect" presStyleLbl="alignNode1" presStyleIdx="2" presStyleCnt="3" custScaleX="414539" custScaleY="77388" custLinFactY="-66547" custLinFactNeighborX="-1000" custLinFactNeighborY="-100000"/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43DA1561-5219-4217-AA6B-41B931E6A5A0}" type="pres">
      <dgm:prSet presAssocID="{8528D59F-BA15-4B86-87F8-7802C04B9D57}" presName="adorn" presStyleLbl="fgAccFollowNode1" presStyleIdx="2" presStyleCnt="3" custAng="5203398" custLinFactX="401789" custLinFactY="-65073" custLinFactNeighborX="500000" custLinFactNeighborY="-100000"/>
      <dgm:spPr/>
    </dgm:pt>
  </dgm:ptLst>
  <dgm:cxnLst>
    <dgm:cxn modelId="{E36C3FCC-6F27-40EF-BFB3-DA2C06B17442}" type="presOf" srcId="{6BDE552F-4563-49EF-B7F2-6CF02ADD0987}" destId="{C9CFAEE1-7946-4D43-A39E-B61240015371}" srcOrd="0" destOrd="4" presId="urn:microsoft.com/office/officeart/2005/8/layout/bList2#2"/>
    <dgm:cxn modelId="{40128CC2-A4F9-4FE3-985C-332E73732660}" type="presOf" srcId="{A8F70074-2E59-4B71-A95E-4F1F202CDC50}" destId="{06362CC2-9A6E-42D7-A1FF-75068A7EC03A}" srcOrd="0" destOrd="1" presId="urn:microsoft.com/office/officeart/2005/8/layout/bList2#2"/>
    <dgm:cxn modelId="{3B1D2018-674E-4096-B026-DB88DB27449C}" type="presOf" srcId="{8C8684CA-1351-4E53-A3E7-EDF34F553801}" destId="{CCC0FF2E-0129-4440-B518-DF38B1F1C7BB}" srcOrd="0" destOrd="0" presId="urn:microsoft.com/office/officeart/2005/8/layout/bList2#2"/>
    <dgm:cxn modelId="{5CA4A968-76DF-46AC-A6AA-5339BE44044E}" type="presOf" srcId="{1AEC1468-CD10-4AEE-A161-D977697DB56F}" destId="{C9CFAEE1-7946-4D43-A39E-B61240015371}" srcOrd="0" destOrd="5" presId="urn:microsoft.com/office/officeart/2005/8/layout/bList2#2"/>
    <dgm:cxn modelId="{F1A85A72-8D9F-4FC6-8634-7A2A08DA1882}" type="presOf" srcId="{843A02D0-A56F-41D4-B6C3-5CB90225DE85}" destId="{06362CC2-9A6E-42D7-A1FF-75068A7EC03A}" srcOrd="0" destOrd="0" presId="urn:microsoft.com/office/officeart/2005/8/layout/bList2#2"/>
    <dgm:cxn modelId="{670E9758-1854-4E26-B1D6-12E40E20EC15}" srcId="{04D033A9-5512-4813-B176-1775270BBEC5}" destId="{843A02D0-A56F-41D4-B6C3-5CB90225DE85}" srcOrd="0" destOrd="0" parTransId="{F28E2460-60E2-42D5-A71C-A8FD1D5F0D59}" sibTransId="{A7F0DFA8-37E8-4B8F-BF11-4F6187DDAE7A}"/>
    <dgm:cxn modelId="{A9CB4CB2-8038-46EE-86BA-698947AE7D6D}" srcId="{8C8684CA-1351-4E53-A3E7-EDF34F553801}" destId="{702719CF-5303-4AF3-BEF1-026DA67C421B}" srcOrd="0" destOrd="0" parTransId="{11F6B37A-1598-484C-B94C-F604CDF1E833}" sibTransId="{AAD07D2D-207B-4A4F-8C24-A890623EAD34}"/>
    <dgm:cxn modelId="{53C4B805-04F0-4774-8EC1-D70095DB2898}" type="presOf" srcId="{04D033A9-5512-4813-B176-1775270BBEC5}" destId="{BBAAB7EF-DF70-4D22-BCDC-8A538655E8A1}" srcOrd="1" destOrd="0" presId="urn:microsoft.com/office/officeart/2005/8/layout/bList2#2"/>
    <dgm:cxn modelId="{7BC29CF0-EF40-494F-A4BC-25799DAD63AC}" srcId="{8C8684CA-1351-4E53-A3E7-EDF34F553801}" destId="{FA1B2FC4-BDFD-4B73-9CFB-9366A3BFFE37}" srcOrd="1" destOrd="0" parTransId="{D3980651-5010-4E66-9251-4CD9484377E2}" sibTransId="{B3C8D5B9-AC64-43DF-A484-2AFBA07CE9B8}"/>
    <dgm:cxn modelId="{2B9F265F-90C3-41A2-A117-B1396A20FDB5}" srcId="{7873C548-1A93-4163-BFB6-880443603109}" destId="{8C8684CA-1351-4E53-A3E7-EDF34F553801}" srcOrd="1" destOrd="0" parTransId="{D30A5612-F24E-4352-B6E4-79B7C5348940}" sibTransId="{A9631484-BBA2-4721-8CA4-DE28841F5438}"/>
    <dgm:cxn modelId="{EA89931E-BE96-4089-A892-08C2EE1ADA83}" srcId="{8528D59F-BA15-4B86-87F8-7802C04B9D57}" destId="{9E08BAD2-89C1-4265-8E30-9EC758DC7C64}" srcOrd="0" destOrd="0" parTransId="{7D9C3DAA-99D0-4D16-B79A-06C82C7134AA}" sibTransId="{E9F9D80A-3E9D-4747-B63D-40F2272C60D4}"/>
    <dgm:cxn modelId="{D6980E17-7600-47E5-870C-4D6EBE7FA805}" srcId="{8C8684CA-1351-4E53-A3E7-EDF34F553801}" destId="{F560E424-3D52-45A8-9B46-31093CC6BCA4}" srcOrd="2" destOrd="0" parTransId="{13A9D370-D0F1-4B76-B660-A319FD6C15A5}" sibTransId="{F110F246-E1E3-4FDC-9349-2757DDA6AEC7}"/>
    <dgm:cxn modelId="{7A566EC7-A639-4F98-AD78-95F81749DA36}" type="presOf" srcId="{8528D59F-BA15-4B86-87F8-7802C04B9D57}" destId="{31171405-0363-43B5-8B7E-62E52F889E08}" srcOrd="0" destOrd="0" presId="urn:microsoft.com/office/officeart/2005/8/layout/bList2#2"/>
    <dgm:cxn modelId="{27DD142F-A88B-42DC-99CC-D9A820602A69}" type="presOf" srcId="{FA1B2FC4-BDFD-4B73-9CFB-9366A3BFFE37}" destId="{C9CFAEE1-7946-4D43-A39E-B61240015371}" srcOrd="0" destOrd="1" presId="urn:microsoft.com/office/officeart/2005/8/layout/bList2#2"/>
    <dgm:cxn modelId="{3DF18E8D-A170-4540-9998-42A67F2CF8B2}" srcId="{8528D59F-BA15-4B86-87F8-7802C04B9D57}" destId="{D964F85E-BAB4-4E13-98DB-B4CB9F5D4F18}" srcOrd="2" destOrd="0" parTransId="{EDA8F596-2C64-4E45-8A08-E35975C2F54C}" sibTransId="{FC1C7D22-F4DD-4CCD-B9E3-9D631EAD82E1}"/>
    <dgm:cxn modelId="{69335BF7-DEF5-44BC-96C3-956B988298F0}" type="presOf" srcId="{8528D59F-BA15-4B86-87F8-7802C04B9D57}" destId="{C8A7E03B-B02D-4DF6-AF06-94D8E57DABE4}" srcOrd="1" destOrd="0" presId="urn:microsoft.com/office/officeart/2005/8/layout/bList2#2"/>
    <dgm:cxn modelId="{E8E707BA-D3EE-4A36-91E1-E976D89CB015}" type="presOf" srcId="{174FEE2E-7C53-4029-9472-EBC78AEAB7F4}" destId="{3DCC1F7F-9626-4072-826A-11027F1FDD6A}" srcOrd="0" destOrd="0" presId="urn:microsoft.com/office/officeart/2005/8/layout/bList2#2"/>
    <dgm:cxn modelId="{37C217B6-957F-47B3-810A-2B8FE2DB92C0}" srcId="{8C8684CA-1351-4E53-A3E7-EDF34F553801}" destId="{6BDE552F-4563-49EF-B7F2-6CF02ADD0987}" srcOrd="4" destOrd="0" parTransId="{CB894399-7A0B-46C4-99EA-B738645DA5CE}" sibTransId="{336C3215-E7A0-491A-AAF8-BA7D7828ADFA}"/>
    <dgm:cxn modelId="{99C2FEF7-9776-4256-8842-B1C53C2A5C4A}" type="presOf" srcId="{702719CF-5303-4AF3-BEF1-026DA67C421B}" destId="{C9CFAEE1-7946-4D43-A39E-B61240015371}" srcOrd="0" destOrd="0" presId="urn:microsoft.com/office/officeart/2005/8/layout/bList2#2"/>
    <dgm:cxn modelId="{E8A4EB3F-51C8-48E6-9B54-2FF64D3AF0FD}" type="presOf" srcId="{7873C548-1A93-4163-BFB6-880443603109}" destId="{28F4250A-F7EA-45D1-83C8-94C79564184A}" srcOrd="0" destOrd="0" presId="urn:microsoft.com/office/officeart/2005/8/layout/bList2#2"/>
    <dgm:cxn modelId="{A22BADFF-6797-49C4-AB97-BE18AE3E3B05}" srcId="{7873C548-1A93-4163-BFB6-880443603109}" destId="{04D033A9-5512-4813-B176-1775270BBEC5}" srcOrd="0" destOrd="0" parTransId="{7BF898FD-970C-4581-A867-F05B43B5161F}" sibTransId="{174FEE2E-7C53-4029-9472-EBC78AEAB7F4}"/>
    <dgm:cxn modelId="{230AFEF6-5925-42C7-9C71-49C087AFB128}" srcId="{8C8684CA-1351-4E53-A3E7-EDF34F553801}" destId="{DFE60426-3944-44BE-940E-E30F14DA8298}" srcOrd="3" destOrd="0" parTransId="{DD999E11-44F7-4BEB-BE71-71D502D6858B}" sibTransId="{408F37D9-FA50-45B0-AB90-9A0FC6A61CD4}"/>
    <dgm:cxn modelId="{83258592-0632-442E-9FE2-50C22777D056}" type="presOf" srcId="{9E08BAD2-89C1-4265-8E30-9EC758DC7C64}" destId="{6400AED6-D042-42F9-BAC9-920217656725}" srcOrd="0" destOrd="0" presId="urn:microsoft.com/office/officeart/2005/8/layout/bList2#2"/>
    <dgm:cxn modelId="{59BD3B33-E649-452E-99E2-6EF79D900A60}" type="presOf" srcId="{3322042C-0FB2-4B54-87D4-4911F1F491D5}" destId="{6400AED6-D042-42F9-BAC9-920217656725}" srcOrd="0" destOrd="1" presId="urn:microsoft.com/office/officeart/2005/8/layout/bList2#2"/>
    <dgm:cxn modelId="{7C783986-82ED-4BD2-AB8C-B6F36A06A65B}" type="presOf" srcId="{A9631484-BBA2-4721-8CA4-DE28841F5438}" destId="{AFC8C830-CA6C-4F21-98CD-82250F7E167D}" srcOrd="0" destOrd="0" presId="urn:microsoft.com/office/officeart/2005/8/layout/bList2#2"/>
    <dgm:cxn modelId="{F793818F-7302-4CED-BD0B-70F51EA77104}" type="presOf" srcId="{8C8684CA-1351-4E53-A3E7-EDF34F553801}" destId="{0833539C-63AE-428A-AB2C-571499AF2B34}" srcOrd="1" destOrd="0" presId="urn:microsoft.com/office/officeart/2005/8/layout/bList2#2"/>
    <dgm:cxn modelId="{A61B18A3-14FD-421D-94D6-9F165266FB42}" type="presOf" srcId="{DFE60426-3944-44BE-940E-E30F14DA8298}" destId="{C9CFAEE1-7946-4D43-A39E-B61240015371}" srcOrd="0" destOrd="3" presId="urn:microsoft.com/office/officeart/2005/8/layout/bList2#2"/>
    <dgm:cxn modelId="{7FC4D79C-D5E8-40B7-9F3D-6DB69ADDDF85}" srcId="{04D033A9-5512-4813-B176-1775270BBEC5}" destId="{7755C499-61FE-48DB-8BE7-183F7AD44841}" srcOrd="2" destOrd="0" parTransId="{B3BF5CFB-3E82-43B2-89FE-D5C1EFCBA812}" sibTransId="{C0E4147D-DD5E-4F9D-93F0-369AFC9C39D6}"/>
    <dgm:cxn modelId="{1F35C138-49E6-44CA-8160-F25D528F4403}" type="presOf" srcId="{F560E424-3D52-45A8-9B46-31093CC6BCA4}" destId="{C9CFAEE1-7946-4D43-A39E-B61240015371}" srcOrd="0" destOrd="2" presId="urn:microsoft.com/office/officeart/2005/8/layout/bList2#2"/>
    <dgm:cxn modelId="{22BE4C1D-A188-47C9-BAC1-D16F3344CA62}" type="presOf" srcId="{D964F85E-BAB4-4E13-98DB-B4CB9F5D4F18}" destId="{6400AED6-D042-42F9-BAC9-920217656725}" srcOrd="0" destOrd="2" presId="urn:microsoft.com/office/officeart/2005/8/layout/bList2#2"/>
    <dgm:cxn modelId="{589D7681-5E65-427D-91B2-536CE2DD9DDD}" srcId="{04D033A9-5512-4813-B176-1775270BBEC5}" destId="{A8F70074-2E59-4B71-A95E-4F1F202CDC50}" srcOrd="1" destOrd="0" parTransId="{83D512E7-0296-49E6-97F3-9DF0583E04DA}" sibTransId="{06FCB063-F95E-4FA6-8B43-73D7D4CF1B87}"/>
    <dgm:cxn modelId="{35808206-AC97-49B0-8498-6E153E3036F6}" srcId="{7873C548-1A93-4163-BFB6-880443603109}" destId="{8528D59F-BA15-4B86-87F8-7802C04B9D57}" srcOrd="2" destOrd="0" parTransId="{7C1FEA0B-2041-4F51-A80E-75F3F5FACF36}" sibTransId="{59E885A2-6F63-48F9-8DC5-7D1E87457E83}"/>
    <dgm:cxn modelId="{143FD8CD-F948-4C9C-BB6E-7F514A0CC337}" srcId="{8C8684CA-1351-4E53-A3E7-EDF34F553801}" destId="{1AEC1468-CD10-4AEE-A161-D977697DB56F}" srcOrd="5" destOrd="0" parTransId="{26EF7614-5BD9-4EA9-842E-56D545EA6D56}" sibTransId="{331BB14B-81A8-4EEB-AE56-864769E74CF7}"/>
    <dgm:cxn modelId="{915003B7-1D39-4010-8452-C5631017BD7D}" srcId="{8528D59F-BA15-4B86-87F8-7802C04B9D57}" destId="{3322042C-0FB2-4B54-87D4-4911F1F491D5}" srcOrd="1" destOrd="0" parTransId="{BDB5BF95-C215-4EF4-8022-0BB530987617}" sibTransId="{58C6CCDC-9BEC-4A08-B219-7ED0928C97A1}"/>
    <dgm:cxn modelId="{9FCC62B8-F1CA-4FA9-8431-84835BA30249}" type="presOf" srcId="{7755C499-61FE-48DB-8BE7-183F7AD44841}" destId="{06362CC2-9A6E-42D7-A1FF-75068A7EC03A}" srcOrd="0" destOrd="2" presId="urn:microsoft.com/office/officeart/2005/8/layout/bList2#2"/>
    <dgm:cxn modelId="{E67EF011-6DBC-42E3-8C63-6736D8B9B37A}" type="presOf" srcId="{04D033A9-5512-4813-B176-1775270BBEC5}" destId="{BB8B7511-53AE-4956-99AE-209B785ACE91}" srcOrd="0" destOrd="0" presId="urn:microsoft.com/office/officeart/2005/8/layout/bList2#2"/>
    <dgm:cxn modelId="{0618747D-03B7-4428-917A-FEBBBB3FBABC}" type="presParOf" srcId="{28F4250A-F7EA-45D1-83C8-94C79564184A}" destId="{DF748219-5C4E-4AD2-B3C9-E817E72EE4C5}" srcOrd="0" destOrd="0" presId="urn:microsoft.com/office/officeart/2005/8/layout/bList2#2"/>
    <dgm:cxn modelId="{E44AB0CB-AC9F-4F0F-8F6E-44E8FFF49829}" type="presParOf" srcId="{DF748219-5C4E-4AD2-B3C9-E817E72EE4C5}" destId="{06362CC2-9A6E-42D7-A1FF-75068A7EC03A}" srcOrd="0" destOrd="0" presId="urn:microsoft.com/office/officeart/2005/8/layout/bList2#2"/>
    <dgm:cxn modelId="{CBDA20DA-4959-4417-8AC9-02357AFB336F}" type="presParOf" srcId="{DF748219-5C4E-4AD2-B3C9-E817E72EE4C5}" destId="{BB8B7511-53AE-4956-99AE-209B785ACE91}" srcOrd="1" destOrd="0" presId="urn:microsoft.com/office/officeart/2005/8/layout/bList2#2"/>
    <dgm:cxn modelId="{A9513FB8-3836-49AE-9453-5E4C524B9FE6}" type="presParOf" srcId="{DF748219-5C4E-4AD2-B3C9-E817E72EE4C5}" destId="{BBAAB7EF-DF70-4D22-BCDC-8A538655E8A1}" srcOrd="2" destOrd="0" presId="urn:microsoft.com/office/officeart/2005/8/layout/bList2#2"/>
    <dgm:cxn modelId="{131C26CD-905F-40B3-945A-0C2F239ADDDF}" type="presParOf" srcId="{DF748219-5C4E-4AD2-B3C9-E817E72EE4C5}" destId="{CEA1DD14-7094-4E1C-8AA9-148F466D3ADF}" srcOrd="3" destOrd="0" presId="urn:microsoft.com/office/officeart/2005/8/layout/bList2#2"/>
    <dgm:cxn modelId="{201DF44D-FB6E-4DF1-B260-182E7653D76D}" type="presParOf" srcId="{28F4250A-F7EA-45D1-83C8-94C79564184A}" destId="{3DCC1F7F-9626-4072-826A-11027F1FDD6A}" srcOrd="1" destOrd="0" presId="urn:microsoft.com/office/officeart/2005/8/layout/bList2#2"/>
    <dgm:cxn modelId="{B9C6460E-EA6A-4176-BA8C-106C6A9DD7C7}" type="presParOf" srcId="{28F4250A-F7EA-45D1-83C8-94C79564184A}" destId="{0BD5EF2B-9F70-4B96-AFA9-A51764C03C9A}" srcOrd="2" destOrd="0" presId="urn:microsoft.com/office/officeart/2005/8/layout/bList2#2"/>
    <dgm:cxn modelId="{B61F40A7-8273-44A5-9C96-E7CB5B2A63B1}" type="presParOf" srcId="{0BD5EF2B-9F70-4B96-AFA9-A51764C03C9A}" destId="{C9CFAEE1-7946-4D43-A39E-B61240015371}" srcOrd="0" destOrd="0" presId="urn:microsoft.com/office/officeart/2005/8/layout/bList2#2"/>
    <dgm:cxn modelId="{63F2B598-EBCA-4B1F-95B0-F769288037C3}" type="presParOf" srcId="{0BD5EF2B-9F70-4B96-AFA9-A51764C03C9A}" destId="{CCC0FF2E-0129-4440-B518-DF38B1F1C7BB}" srcOrd="1" destOrd="0" presId="urn:microsoft.com/office/officeart/2005/8/layout/bList2#2"/>
    <dgm:cxn modelId="{4BA55570-8F36-41B2-9EE1-457124B2B262}" type="presParOf" srcId="{0BD5EF2B-9F70-4B96-AFA9-A51764C03C9A}" destId="{0833539C-63AE-428A-AB2C-571499AF2B34}" srcOrd="2" destOrd="0" presId="urn:microsoft.com/office/officeart/2005/8/layout/bList2#2"/>
    <dgm:cxn modelId="{2D6C1091-A532-403D-A5BD-996308332EDA}" type="presParOf" srcId="{0BD5EF2B-9F70-4B96-AFA9-A51764C03C9A}" destId="{34EF18C9-09C6-4AFB-88C6-9B8BEA476A97}" srcOrd="3" destOrd="0" presId="urn:microsoft.com/office/officeart/2005/8/layout/bList2#2"/>
    <dgm:cxn modelId="{CBC2B6F0-7F43-45D6-AE63-332657136981}" type="presParOf" srcId="{28F4250A-F7EA-45D1-83C8-94C79564184A}" destId="{AFC8C830-CA6C-4F21-98CD-82250F7E167D}" srcOrd="3" destOrd="0" presId="urn:microsoft.com/office/officeart/2005/8/layout/bList2#2"/>
    <dgm:cxn modelId="{6B1D5B32-E297-448F-AD45-59FDD0EC7BC2}" type="presParOf" srcId="{28F4250A-F7EA-45D1-83C8-94C79564184A}" destId="{D9BC3165-B02F-4138-B573-397DB1AE9B77}" srcOrd="4" destOrd="0" presId="urn:microsoft.com/office/officeart/2005/8/layout/bList2#2"/>
    <dgm:cxn modelId="{F83B7973-FCB5-4ECB-899A-6A0BC82C27AB}" type="presParOf" srcId="{D9BC3165-B02F-4138-B573-397DB1AE9B77}" destId="{6400AED6-D042-42F9-BAC9-920217656725}" srcOrd="0" destOrd="0" presId="urn:microsoft.com/office/officeart/2005/8/layout/bList2#2"/>
    <dgm:cxn modelId="{3951D516-7B60-4E11-B2BD-5D744E697B79}" type="presParOf" srcId="{D9BC3165-B02F-4138-B573-397DB1AE9B77}" destId="{31171405-0363-43B5-8B7E-62E52F889E08}" srcOrd="1" destOrd="0" presId="urn:microsoft.com/office/officeart/2005/8/layout/bList2#2"/>
    <dgm:cxn modelId="{10378E2C-59DA-4D47-BED7-4212D3317F20}" type="presParOf" srcId="{D9BC3165-B02F-4138-B573-397DB1AE9B77}" destId="{C8A7E03B-B02D-4DF6-AF06-94D8E57DABE4}" srcOrd="2" destOrd="0" presId="urn:microsoft.com/office/officeart/2005/8/layout/bList2#2"/>
    <dgm:cxn modelId="{DD1EAA23-9F32-4CC0-B29A-9217C092D5FA}" type="presParOf" srcId="{D9BC3165-B02F-4138-B573-397DB1AE9B77}" destId="{43DA1561-5219-4217-AA6B-41B931E6A5A0}" srcOrd="3" destOrd="0" presId="urn:microsoft.com/office/officeart/2005/8/layout/bList2#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D3E06B6-9533-4E89-92F6-62650F582D2F}" type="doc">
      <dgm:prSet loTypeId="urn:microsoft.com/office/officeart/2005/8/layout/bList2#3" loCatId="list" qsTypeId="urn:microsoft.com/office/officeart/2005/8/quickstyle/3d1" qsCatId="3D" csTypeId="urn:microsoft.com/office/officeart/2005/8/colors/colorful4" csCatId="colorful" phldr="1"/>
      <dgm:spPr/>
    </dgm:pt>
    <dgm:pt modelId="{FE01E93B-CE84-4958-9B16-3BFEA21E332F}">
      <dgm:prSet phldrT="[Текст]"/>
      <dgm:spPr/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59B54A37-820A-494B-8154-B4793E90573D}" type="parTrans" cxnId="{B4A873DE-DAC0-400C-A6BD-856FCC86E5F5}">
      <dgm:prSet/>
      <dgm:spPr/>
      <dgm:t>
        <a:bodyPr/>
        <a:lstStyle/>
        <a:p>
          <a:endParaRPr lang="ru-RU"/>
        </a:p>
      </dgm:t>
    </dgm:pt>
    <dgm:pt modelId="{80FECD90-4ADF-4CC6-B73B-0E946DFDED2F}" type="sibTrans" cxnId="{B4A873DE-DAC0-400C-A6BD-856FCC86E5F5}">
      <dgm:prSet/>
      <dgm:spPr/>
      <dgm:t>
        <a:bodyPr/>
        <a:lstStyle/>
        <a:p>
          <a:endParaRPr lang="ru-RU"/>
        </a:p>
      </dgm:t>
    </dgm:pt>
    <dgm:pt modelId="{0A35DB3E-6343-4B23-933A-9609B84CAD62}">
      <dgm:prSet custT="1"/>
      <dgm:spPr/>
      <dgm:t>
        <a:bodyPr/>
        <a:lstStyle/>
        <a:p>
          <a:r>
            <a:rPr lang="ru-RU" sz="2000" b="1" baseline="0" dirty="0" smtClean="0">
              <a:solidFill>
                <a:schemeClr val="tx2">
                  <a:lumMod val="75000"/>
                </a:schemeClr>
              </a:solidFill>
            </a:rPr>
            <a:t>Развитие познавательной активности  учащихся путем применения интерактивного образования  уроках истории способствующей  мотивации к дальнейшему изучению истории и повышению ключевых  компетенций</a:t>
          </a:r>
          <a:endParaRPr lang="ru-RU" sz="2000" b="1" dirty="0">
            <a:solidFill>
              <a:schemeClr val="tx2">
                <a:lumMod val="75000"/>
              </a:schemeClr>
            </a:solidFill>
          </a:endParaRPr>
        </a:p>
      </dgm:t>
    </dgm:pt>
    <dgm:pt modelId="{37D24B23-0680-4AAA-B130-C98F7821BCFA}" type="parTrans" cxnId="{42CDDDBC-C8B9-44A4-963C-0DA95E21DC59}">
      <dgm:prSet/>
      <dgm:spPr/>
      <dgm:t>
        <a:bodyPr/>
        <a:lstStyle/>
        <a:p>
          <a:endParaRPr lang="ru-RU"/>
        </a:p>
      </dgm:t>
    </dgm:pt>
    <dgm:pt modelId="{31ECF0AD-DFAD-454D-A324-836795B3714D}" type="sibTrans" cxnId="{42CDDDBC-C8B9-44A4-963C-0DA95E21DC59}">
      <dgm:prSet/>
      <dgm:spPr/>
      <dgm:t>
        <a:bodyPr/>
        <a:lstStyle/>
        <a:p>
          <a:endParaRPr lang="ru-RU"/>
        </a:p>
      </dgm:t>
    </dgm:pt>
    <dgm:pt modelId="{3D8972D0-1070-409F-AED0-D203EDBFC75A}" type="pres">
      <dgm:prSet presAssocID="{AD3E06B6-9533-4E89-92F6-62650F582D2F}" presName="diagram" presStyleCnt="0">
        <dgm:presLayoutVars>
          <dgm:dir/>
          <dgm:animLvl val="lvl"/>
          <dgm:resizeHandles val="exact"/>
        </dgm:presLayoutVars>
      </dgm:prSet>
      <dgm:spPr/>
    </dgm:pt>
    <dgm:pt modelId="{37582472-75C6-4C0D-9BBA-EF80643BB57E}" type="pres">
      <dgm:prSet presAssocID="{FE01E93B-CE84-4958-9B16-3BFEA21E332F}" presName="compNode" presStyleCnt="0"/>
      <dgm:spPr/>
    </dgm:pt>
    <dgm:pt modelId="{3C5913CA-8D7C-42A5-BBD4-928CB4759638}" type="pres">
      <dgm:prSet presAssocID="{FE01E93B-CE84-4958-9B16-3BFEA21E332F}" presName="childRect" presStyleLbl="bgAcc1" presStyleIdx="0" presStyleCnt="1" custScaleX="157118" custScaleY="34329" custLinFactNeighborX="-1425" custLinFactNeighborY="36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BDCEEB-BFD7-4207-955E-15E3D5EFC0DA}" type="pres">
      <dgm:prSet presAssocID="{FE01E93B-CE84-4958-9B16-3BFEA21E332F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854D33-7BDD-45AF-B4A1-C841AF328C02}" type="pres">
      <dgm:prSet presAssocID="{FE01E93B-CE84-4958-9B16-3BFEA21E332F}" presName="parentRect" presStyleLbl="alignNode1" presStyleIdx="0" presStyleCnt="1" custScaleX="96908" custScaleY="213749" custLinFactNeighborX="-30149" custLinFactNeighborY="-7445"/>
      <dgm:spPr/>
      <dgm:t>
        <a:bodyPr/>
        <a:lstStyle/>
        <a:p>
          <a:endParaRPr lang="ru-RU"/>
        </a:p>
      </dgm:t>
    </dgm:pt>
    <dgm:pt modelId="{548636E9-F58B-4C94-88A9-940F6D64E85C}" type="pres">
      <dgm:prSet presAssocID="{FE01E93B-CE84-4958-9B16-3BFEA21E332F}" presName="adorn" presStyleLbl="fgAccFollowNode1" presStyleIdx="0" presStyleCnt="1"/>
      <dgm:spPr/>
      <dgm:t>
        <a:bodyPr/>
        <a:lstStyle/>
        <a:p>
          <a:endParaRPr lang="ru-RU"/>
        </a:p>
      </dgm:t>
    </dgm:pt>
  </dgm:ptLst>
  <dgm:cxnLst>
    <dgm:cxn modelId="{B058C30F-F565-4EE6-A854-5E2FF8B14555}" type="presOf" srcId="{0A35DB3E-6343-4B23-933A-9609B84CAD62}" destId="{3C5913CA-8D7C-42A5-BBD4-928CB4759638}" srcOrd="0" destOrd="0" presId="urn:microsoft.com/office/officeart/2005/8/layout/bList2#3"/>
    <dgm:cxn modelId="{4AD96B15-B823-4491-8356-402D5FD83BF4}" type="presOf" srcId="{FE01E93B-CE84-4958-9B16-3BFEA21E332F}" destId="{F7854D33-7BDD-45AF-B4A1-C841AF328C02}" srcOrd="1" destOrd="0" presId="urn:microsoft.com/office/officeart/2005/8/layout/bList2#3"/>
    <dgm:cxn modelId="{202A02DB-8DB3-4236-AB83-4A62D578A5D2}" type="presOf" srcId="{FE01E93B-CE84-4958-9B16-3BFEA21E332F}" destId="{50BDCEEB-BFD7-4207-955E-15E3D5EFC0DA}" srcOrd="0" destOrd="0" presId="urn:microsoft.com/office/officeart/2005/8/layout/bList2#3"/>
    <dgm:cxn modelId="{75D720E9-7824-4263-9E5D-953BB295098E}" type="presOf" srcId="{AD3E06B6-9533-4E89-92F6-62650F582D2F}" destId="{3D8972D0-1070-409F-AED0-D203EDBFC75A}" srcOrd="0" destOrd="0" presId="urn:microsoft.com/office/officeart/2005/8/layout/bList2#3"/>
    <dgm:cxn modelId="{42CDDDBC-C8B9-44A4-963C-0DA95E21DC59}" srcId="{FE01E93B-CE84-4958-9B16-3BFEA21E332F}" destId="{0A35DB3E-6343-4B23-933A-9609B84CAD62}" srcOrd="0" destOrd="0" parTransId="{37D24B23-0680-4AAA-B130-C98F7821BCFA}" sibTransId="{31ECF0AD-DFAD-454D-A324-836795B3714D}"/>
    <dgm:cxn modelId="{B4A873DE-DAC0-400C-A6BD-856FCC86E5F5}" srcId="{AD3E06B6-9533-4E89-92F6-62650F582D2F}" destId="{FE01E93B-CE84-4958-9B16-3BFEA21E332F}" srcOrd="0" destOrd="0" parTransId="{59B54A37-820A-494B-8154-B4793E90573D}" sibTransId="{80FECD90-4ADF-4CC6-B73B-0E946DFDED2F}"/>
    <dgm:cxn modelId="{B08C1F83-CBA0-4D4E-A2DF-9D0B473FFFF8}" type="presParOf" srcId="{3D8972D0-1070-409F-AED0-D203EDBFC75A}" destId="{37582472-75C6-4C0D-9BBA-EF80643BB57E}" srcOrd="0" destOrd="0" presId="urn:microsoft.com/office/officeart/2005/8/layout/bList2#3"/>
    <dgm:cxn modelId="{27D5928C-4979-499C-BA23-6F2EF7D7138B}" type="presParOf" srcId="{37582472-75C6-4C0D-9BBA-EF80643BB57E}" destId="{3C5913CA-8D7C-42A5-BBD4-928CB4759638}" srcOrd="0" destOrd="0" presId="urn:microsoft.com/office/officeart/2005/8/layout/bList2#3"/>
    <dgm:cxn modelId="{95221AA3-4A0A-4A8C-8E2C-7B6C176E8427}" type="presParOf" srcId="{37582472-75C6-4C0D-9BBA-EF80643BB57E}" destId="{50BDCEEB-BFD7-4207-955E-15E3D5EFC0DA}" srcOrd="1" destOrd="0" presId="urn:microsoft.com/office/officeart/2005/8/layout/bList2#3"/>
    <dgm:cxn modelId="{F63D5710-F889-4E8B-809A-4EB9244232FF}" type="presParOf" srcId="{37582472-75C6-4C0D-9BBA-EF80643BB57E}" destId="{F7854D33-7BDD-45AF-B4A1-C841AF328C02}" srcOrd="2" destOrd="0" presId="urn:microsoft.com/office/officeart/2005/8/layout/bList2#3"/>
    <dgm:cxn modelId="{73672082-84F1-424B-B5F1-58AC8EAB155A}" type="presParOf" srcId="{37582472-75C6-4C0D-9BBA-EF80643BB57E}" destId="{548636E9-F58B-4C94-88A9-940F6D64E85C}" srcOrd="3" destOrd="0" presId="urn:microsoft.com/office/officeart/2005/8/layout/bList2#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1C61B90-8738-41D3-A551-D85C10A56E60}" type="doc">
      <dgm:prSet loTypeId="urn:microsoft.com/office/officeart/2008/layout/VerticalCurvedList" loCatId="list" qsTypeId="urn:microsoft.com/office/officeart/2005/8/quickstyle/3d2" qsCatId="3D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5E6D4695-2E0D-4D25-A0D1-A457EE36CFF8}">
      <dgm:prSet phldrT="[Текст]" custT="1"/>
      <dgm:spPr>
        <a:xfrm>
          <a:off x="514330" y="349979"/>
          <a:ext cx="6359202" cy="700322"/>
        </a:xfrm>
        <a:gradFill rotWithShape="0">
          <a:gsLst>
            <a:gs pos="0">
              <a:sysClr val="window" lastClr="FFFFFF">
                <a:hueOff val="0"/>
                <a:satOff val="0"/>
                <a:lumOff val="0"/>
                <a:alphaOff val="0"/>
                <a:shade val="51000"/>
                <a:satMod val="130000"/>
              </a:sysClr>
            </a:gs>
            <a:gs pos="80000">
              <a:sysClr val="window" lastClr="FFFFFF">
                <a:hueOff val="0"/>
                <a:satOff val="0"/>
                <a:lumOff val="0"/>
                <a:alphaOff val="0"/>
                <a:shade val="93000"/>
                <a:satMod val="130000"/>
              </a:sysClr>
            </a:gs>
            <a:gs pos="100000">
              <a:sysClr val="window" lastClr="FFFFFF">
                <a:hueOff val="0"/>
                <a:satOff val="0"/>
                <a:lumOff val="0"/>
                <a:alphaOff val="0"/>
                <a:shade val="94000"/>
                <a:satMod val="135000"/>
              </a:sys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gm:spPr>
      <dgm:t>
        <a:bodyPr/>
        <a:lstStyle/>
        <a:p>
          <a:r>
            <a:rPr lang="ru-RU" sz="2000" b="1" dirty="0" smtClean="0">
              <a:solidFill>
                <a:srgbClr val="4F81BD">
                  <a:lumMod val="50000"/>
                </a:srgbClr>
              </a:solidFill>
              <a:latin typeface="Calibri"/>
              <a:ea typeface="+mn-ea"/>
              <a:cs typeface="+mn-cs"/>
            </a:rPr>
            <a:t>Определение целей игры</a:t>
          </a:r>
          <a:endParaRPr lang="ru-RU" sz="2000" b="1" dirty="0">
            <a:solidFill>
              <a:srgbClr val="4F81BD">
                <a:lumMod val="50000"/>
              </a:srgbClr>
            </a:solidFill>
            <a:latin typeface="Calibri"/>
            <a:ea typeface="+mn-ea"/>
            <a:cs typeface="+mn-cs"/>
          </a:endParaRPr>
        </a:p>
      </dgm:t>
    </dgm:pt>
    <dgm:pt modelId="{5CD5F989-9DF9-40CD-B614-14D6EB0FA860}" type="parTrans" cxnId="{16BEEEA2-694F-410C-A635-F616F59D7C26}">
      <dgm:prSet/>
      <dgm:spPr/>
      <dgm:t>
        <a:bodyPr/>
        <a:lstStyle/>
        <a:p>
          <a:endParaRPr lang="ru-RU"/>
        </a:p>
      </dgm:t>
    </dgm:pt>
    <dgm:pt modelId="{F5292E5B-9867-4B88-8753-8443D5282079}" type="sibTrans" cxnId="{16BEEEA2-694F-410C-A635-F616F59D7C26}">
      <dgm:prSet/>
      <dgm:spPr>
        <a:xfrm>
          <a:off x="-5146766" y="-788392"/>
          <a:ext cx="6129064" cy="6129064"/>
        </a:xfrm>
        <a:noFill/>
        <a:ln w="25400" cap="flat" cmpd="sng" algn="ctr">
          <a:solidFill>
            <a:srgbClr val="C0504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gm:spPr>
      <dgm:t>
        <a:bodyPr/>
        <a:lstStyle/>
        <a:p>
          <a:endParaRPr lang="ru-RU"/>
        </a:p>
      </dgm:t>
    </dgm:pt>
    <dgm:pt modelId="{BEE69D18-AB4C-43DC-8EEE-5866273AFCBC}">
      <dgm:prSet phldrT="[Текст]" custT="1"/>
      <dgm:spPr>
        <a:xfrm>
          <a:off x="915841" y="1400645"/>
          <a:ext cx="5957691" cy="700322"/>
        </a:xfrm>
        <a:gradFill rotWithShape="0">
          <a:gsLst>
            <a:gs pos="0">
              <a:sysClr val="window" lastClr="FFFFFF">
                <a:hueOff val="0"/>
                <a:satOff val="0"/>
                <a:lumOff val="0"/>
                <a:alphaOff val="0"/>
                <a:shade val="51000"/>
                <a:satMod val="130000"/>
              </a:sysClr>
            </a:gs>
            <a:gs pos="80000">
              <a:sysClr val="window" lastClr="FFFFFF">
                <a:hueOff val="0"/>
                <a:satOff val="0"/>
                <a:lumOff val="0"/>
                <a:alphaOff val="0"/>
                <a:shade val="93000"/>
                <a:satMod val="130000"/>
              </a:sysClr>
            </a:gs>
            <a:gs pos="100000">
              <a:sysClr val="window" lastClr="FFFFFF">
                <a:hueOff val="0"/>
                <a:satOff val="0"/>
                <a:lumOff val="0"/>
                <a:alphaOff val="0"/>
                <a:shade val="94000"/>
                <a:satMod val="135000"/>
              </a:sys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gm:spPr>
      <dgm:t>
        <a:bodyPr/>
        <a:lstStyle/>
        <a:p>
          <a:r>
            <a:rPr lang="ru-RU" sz="2000" b="1" dirty="0" smtClean="0">
              <a:solidFill>
                <a:srgbClr val="4F81BD">
                  <a:lumMod val="50000"/>
                </a:srgbClr>
              </a:solidFill>
              <a:latin typeface="Calibri"/>
              <a:ea typeface="+mn-ea"/>
              <a:cs typeface="+mn-cs"/>
            </a:rPr>
            <a:t>Составление плана игры </a:t>
          </a:r>
          <a:endParaRPr lang="ru-RU" sz="2000" b="1" dirty="0">
            <a:solidFill>
              <a:srgbClr val="4F81BD">
                <a:lumMod val="50000"/>
              </a:srgbClr>
            </a:solidFill>
            <a:latin typeface="Calibri"/>
            <a:ea typeface="+mn-ea"/>
            <a:cs typeface="+mn-cs"/>
          </a:endParaRPr>
        </a:p>
      </dgm:t>
    </dgm:pt>
    <dgm:pt modelId="{7A0F9E1C-261C-41AE-8510-8DEBC63E4F19}" type="parTrans" cxnId="{62DBFB81-D184-4DB9-A40B-32AA5887AD18}">
      <dgm:prSet/>
      <dgm:spPr/>
      <dgm:t>
        <a:bodyPr/>
        <a:lstStyle/>
        <a:p>
          <a:endParaRPr lang="ru-RU"/>
        </a:p>
      </dgm:t>
    </dgm:pt>
    <dgm:pt modelId="{1B78B29B-DDE4-4DAB-AB55-9028663CBE6C}" type="sibTrans" cxnId="{62DBFB81-D184-4DB9-A40B-32AA5887AD18}">
      <dgm:prSet/>
      <dgm:spPr/>
      <dgm:t>
        <a:bodyPr/>
        <a:lstStyle/>
        <a:p>
          <a:endParaRPr lang="ru-RU"/>
        </a:p>
      </dgm:t>
    </dgm:pt>
    <dgm:pt modelId="{55D53679-2969-4EC5-A968-F43CB6290D2B}">
      <dgm:prSet phldrT="[Текст]" custT="1"/>
      <dgm:spPr>
        <a:xfrm>
          <a:off x="915841" y="2451311"/>
          <a:ext cx="5957691" cy="700322"/>
        </a:xfrm>
        <a:gradFill rotWithShape="0">
          <a:gsLst>
            <a:gs pos="0">
              <a:sysClr val="window" lastClr="FFFFFF">
                <a:hueOff val="0"/>
                <a:satOff val="0"/>
                <a:lumOff val="0"/>
                <a:alphaOff val="0"/>
                <a:shade val="51000"/>
                <a:satMod val="130000"/>
              </a:sysClr>
            </a:gs>
            <a:gs pos="80000">
              <a:sysClr val="window" lastClr="FFFFFF">
                <a:hueOff val="0"/>
                <a:satOff val="0"/>
                <a:lumOff val="0"/>
                <a:alphaOff val="0"/>
                <a:shade val="93000"/>
                <a:satMod val="130000"/>
              </a:sysClr>
            </a:gs>
            <a:gs pos="100000">
              <a:sysClr val="window" lastClr="FFFFFF">
                <a:hueOff val="0"/>
                <a:satOff val="0"/>
                <a:lumOff val="0"/>
                <a:alphaOff val="0"/>
                <a:shade val="94000"/>
                <a:satMod val="135000"/>
              </a:sys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gm:spPr>
      <dgm:t>
        <a:bodyPr/>
        <a:lstStyle/>
        <a:p>
          <a:r>
            <a:rPr lang="ru-RU" sz="2000" b="1" dirty="0" smtClean="0">
              <a:solidFill>
                <a:srgbClr val="4F81BD">
                  <a:lumMod val="50000"/>
                </a:srgbClr>
              </a:solidFill>
              <a:latin typeface="Calibri"/>
              <a:ea typeface="+mn-ea"/>
              <a:cs typeface="+mn-cs"/>
            </a:rPr>
            <a:t>Знакомство с правилами и требованиями игры</a:t>
          </a:r>
          <a:endParaRPr lang="ru-RU" sz="2000" b="1" dirty="0">
            <a:solidFill>
              <a:srgbClr val="4F81BD">
                <a:lumMod val="50000"/>
              </a:srgbClr>
            </a:solidFill>
            <a:latin typeface="Calibri"/>
            <a:ea typeface="+mn-ea"/>
            <a:cs typeface="+mn-cs"/>
          </a:endParaRPr>
        </a:p>
      </dgm:t>
    </dgm:pt>
    <dgm:pt modelId="{1C00052D-DF66-44DF-A8C9-3DC343EF52CB}" type="parTrans" cxnId="{B5B701BD-DDE9-4DEC-BDA8-83D42B3DB0B7}">
      <dgm:prSet/>
      <dgm:spPr/>
      <dgm:t>
        <a:bodyPr/>
        <a:lstStyle/>
        <a:p>
          <a:endParaRPr lang="ru-RU"/>
        </a:p>
      </dgm:t>
    </dgm:pt>
    <dgm:pt modelId="{EBD23677-1375-4527-A5A4-4CC311647E84}" type="sibTrans" cxnId="{B5B701BD-DDE9-4DEC-BDA8-83D42B3DB0B7}">
      <dgm:prSet/>
      <dgm:spPr/>
      <dgm:t>
        <a:bodyPr/>
        <a:lstStyle/>
        <a:p>
          <a:endParaRPr lang="ru-RU"/>
        </a:p>
      </dgm:t>
    </dgm:pt>
    <dgm:pt modelId="{4551181F-3C2F-4CE8-A0B0-A9C3C6D345DA}">
      <dgm:prSet phldrT="[Текст]" custT="1"/>
      <dgm:spPr>
        <a:xfrm>
          <a:off x="514330" y="3501977"/>
          <a:ext cx="6359202" cy="700322"/>
        </a:xfrm>
        <a:gradFill rotWithShape="0">
          <a:gsLst>
            <a:gs pos="0">
              <a:sysClr val="window" lastClr="FFFFFF">
                <a:hueOff val="0"/>
                <a:satOff val="0"/>
                <a:lumOff val="0"/>
                <a:alphaOff val="0"/>
                <a:shade val="51000"/>
                <a:satMod val="130000"/>
              </a:sysClr>
            </a:gs>
            <a:gs pos="80000">
              <a:sysClr val="window" lastClr="FFFFFF">
                <a:hueOff val="0"/>
                <a:satOff val="0"/>
                <a:lumOff val="0"/>
                <a:alphaOff val="0"/>
                <a:shade val="93000"/>
                <a:satMod val="130000"/>
              </a:sysClr>
            </a:gs>
            <a:gs pos="100000">
              <a:sysClr val="window" lastClr="FFFFFF">
                <a:hueOff val="0"/>
                <a:satOff val="0"/>
                <a:lumOff val="0"/>
                <a:alphaOff val="0"/>
                <a:shade val="94000"/>
                <a:satMod val="135000"/>
              </a:sys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gm:spPr>
      <dgm:t>
        <a:bodyPr/>
        <a:lstStyle/>
        <a:p>
          <a:r>
            <a:rPr lang="ru-RU" sz="2000" b="1" dirty="0" smtClean="0">
              <a:solidFill>
                <a:srgbClr val="4F81BD">
                  <a:lumMod val="50000"/>
                </a:srgbClr>
              </a:solidFill>
              <a:latin typeface="Calibri"/>
              <a:ea typeface="+mn-ea"/>
              <a:cs typeface="+mn-cs"/>
            </a:rPr>
            <a:t>Организация игрового цикла</a:t>
          </a:r>
          <a:endParaRPr lang="ru-RU" sz="2000" b="1" dirty="0">
            <a:solidFill>
              <a:srgbClr val="4F81BD">
                <a:lumMod val="50000"/>
              </a:srgbClr>
            </a:solidFill>
            <a:latin typeface="Calibri"/>
            <a:ea typeface="+mn-ea"/>
            <a:cs typeface="+mn-cs"/>
          </a:endParaRPr>
        </a:p>
      </dgm:t>
    </dgm:pt>
    <dgm:pt modelId="{58D7B1FF-7210-4250-9538-069F151DAA4C}" type="parTrans" cxnId="{AA1D5079-E564-4510-9257-3428F7DF1BC3}">
      <dgm:prSet/>
      <dgm:spPr/>
      <dgm:t>
        <a:bodyPr/>
        <a:lstStyle/>
        <a:p>
          <a:endParaRPr lang="ru-RU"/>
        </a:p>
      </dgm:t>
    </dgm:pt>
    <dgm:pt modelId="{1E0ABA09-A62E-4C60-8E39-2AF33227EFFE}" type="sibTrans" cxnId="{AA1D5079-E564-4510-9257-3428F7DF1BC3}">
      <dgm:prSet/>
      <dgm:spPr/>
      <dgm:t>
        <a:bodyPr/>
        <a:lstStyle/>
        <a:p>
          <a:endParaRPr lang="ru-RU"/>
        </a:p>
      </dgm:t>
    </dgm:pt>
    <dgm:pt modelId="{5EDD2651-6E3C-46D9-9276-7803FFB18CC2}" type="pres">
      <dgm:prSet presAssocID="{A1C61B90-8738-41D3-A551-D85C10A56E60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60B60A02-95E0-47DE-8CA4-8ED87004E010}" type="pres">
      <dgm:prSet presAssocID="{A1C61B90-8738-41D3-A551-D85C10A56E60}" presName="Name1" presStyleCnt="0"/>
      <dgm:spPr/>
    </dgm:pt>
    <dgm:pt modelId="{6FE2019D-FE70-499F-98E0-E4A72074231A}" type="pres">
      <dgm:prSet presAssocID="{A1C61B90-8738-41D3-A551-D85C10A56E60}" presName="cycle" presStyleCnt="0"/>
      <dgm:spPr/>
    </dgm:pt>
    <dgm:pt modelId="{FFBBB534-A77E-4C33-B5A0-ADAB0AB895A6}" type="pres">
      <dgm:prSet presAssocID="{A1C61B90-8738-41D3-A551-D85C10A56E60}" presName="srcNode" presStyleLbl="node1" presStyleIdx="0" presStyleCnt="4"/>
      <dgm:spPr/>
    </dgm:pt>
    <dgm:pt modelId="{DF4A27BA-AD01-4D19-B2B9-5076E7083BFE}" type="pres">
      <dgm:prSet presAssocID="{A1C61B90-8738-41D3-A551-D85C10A56E60}" presName="conn" presStyleLbl="parChTrans1D2" presStyleIdx="0" presStyleCnt="1"/>
      <dgm:spPr>
        <a:prstGeom prst="blockArc">
          <a:avLst>
            <a:gd name="adj1" fmla="val 18900000"/>
            <a:gd name="adj2" fmla="val 2700000"/>
            <a:gd name="adj3" fmla="val 352"/>
          </a:avLst>
        </a:prstGeom>
      </dgm:spPr>
      <dgm:t>
        <a:bodyPr/>
        <a:lstStyle/>
        <a:p>
          <a:endParaRPr lang="ru-RU"/>
        </a:p>
      </dgm:t>
    </dgm:pt>
    <dgm:pt modelId="{F732F67C-365A-4CC5-BDF7-1E74C7C3011C}" type="pres">
      <dgm:prSet presAssocID="{A1C61B90-8738-41D3-A551-D85C10A56E60}" presName="extraNode" presStyleLbl="node1" presStyleIdx="0" presStyleCnt="4"/>
      <dgm:spPr/>
    </dgm:pt>
    <dgm:pt modelId="{45E78C43-3BC2-4E81-A1C0-2EA55D0BD033}" type="pres">
      <dgm:prSet presAssocID="{A1C61B90-8738-41D3-A551-D85C10A56E60}" presName="dstNode" presStyleLbl="node1" presStyleIdx="0" presStyleCnt="4"/>
      <dgm:spPr/>
    </dgm:pt>
    <dgm:pt modelId="{DD7E3B02-6788-4853-B29D-835ACCEF9FE7}" type="pres">
      <dgm:prSet presAssocID="{5E6D4695-2E0D-4D25-A0D1-A457EE36CFF8}" presName="text_1" presStyleLbl="node1" presStyleIdx="0" presStyleCnt="4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E0334064-FD6E-495D-B72A-57C99AA1D1C4}" type="pres">
      <dgm:prSet presAssocID="{5E6D4695-2E0D-4D25-A0D1-A457EE36CFF8}" presName="accent_1" presStyleCnt="0"/>
      <dgm:spPr/>
    </dgm:pt>
    <dgm:pt modelId="{59028C06-AF4C-45C5-9D10-115C20D86271}" type="pres">
      <dgm:prSet presAssocID="{5E6D4695-2E0D-4D25-A0D1-A457EE36CFF8}" presName="accentRepeatNode" presStyleLbl="solidFgAcc1" presStyleIdx="0" presStyleCnt="4"/>
      <dgm:spPr>
        <a:xfrm>
          <a:off x="76628" y="262438"/>
          <a:ext cx="875403" cy="875403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rgbClr val="C0504D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ysClr val="window" lastClr="FFFFFF"/>
          </a:contourClr>
        </a:sp3d>
      </dgm:spPr>
    </dgm:pt>
    <dgm:pt modelId="{9ABD8431-0418-4D2E-A696-66C02A66F4ED}" type="pres">
      <dgm:prSet presAssocID="{BEE69D18-AB4C-43DC-8EEE-5866273AFCBC}" presName="text_2" presStyleLbl="node1" presStyleIdx="1" presStyleCnt="4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B3E2B8E9-A8E4-4751-8C93-A3967D2B1BB9}" type="pres">
      <dgm:prSet presAssocID="{BEE69D18-AB4C-43DC-8EEE-5866273AFCBC}" presName="accent_2" presStyleCnt="0"/>
      <dgm:spPr/>
    </dgm:pt>
    <dgm:pt modelId="{84E15CE3-3A73-4DA6-A7FD-DABA89848C12}" type="pres">
      <dgm:prSet presAssocID="{BEE69D18-AB4C-43DC-8EEE-5866273AFCBC}" presName="accentRepeatNode" presStyleLbl="solidFgAcc1" presStyleIdx="1" presStyleCnt="4"/>
      <dgm:spPr>
        <a:xfrm>
          <a:off x="478140" y="1313105"/>
          <a:ext cx="875403" cy="875403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9525" cap="flat" cmpd="sng" algn="ctr">
          <a:solidFill>
            <a:srgbClr val="C0504D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ysClr val="window" lastClr="FFFFFF"/>
          </a:contourClr>
        </a:sp3d>
      </dgm:spPr>
    </dgm:pt>
    <dgm:pt modelId="{87D35E1C-58CE-40A2-A70E-683F5B61959B}" type="pres">
      <dgm:prSet presAssocID="{55D53679-2969-4EC5-A968-F43CB6290D2B}" presName="text_3" presStyleLbl="node1" presStyleIdx="2" presStyleCnt="4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CB55B21B-A153-4B93-8101-4CF7DA8D6F97}" type="pres">
      <dgm:prSet presAssocID="{55D53679-2969-4EC5-A968-F43CB6290D2B}" presName="accent_3" presStyleCnt="0"/>
      <dgm:spPr/>
    </dgm:pt>
    <dgm:pt modelId="{FFEFF3E8-1DB2-4C4B-916B-6FC7D09519D8}" type="pres">
      <dgm:prSet presAssocID="{55D53679-2969-4EC5-A968-F43CB6290D2B}" presName="accentRepeatNode" presStyleLbl="solidFgAcc1" presStyleIdx="2" presStyleCnt="4"/>
      <dgm:spPr>
        <a:xfrm>
          <a:off x="478140" y="2363771"/>
          <a:ext cx="875403" cy="875403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9525" cap="flat" cmpd="sng" algn="ctr">
          <a:solidFill>
            <a:srgbClr val="C0504D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ysClr val="window" lastClr="FFFFFF"/>
          </a:contourClr>
        </a:sp3d>
      </dgm:spPr>
    </dgm:pt>
    <dgm:pt modelId="{E657514F-FCC2-4E3D-86A7-7BEB30F035DA}" type="pres">
      <dgm:prSet presAssocID="{4551181F-3C2F-4CE8-A0B0-A9C3C6D345DA}" presName="text_4" presStyleLbl="node1" presStyleIdx="3" presStyleCnt="4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C536F93C-3E6B-4361-90E1-9A943946566B}" type="pres">
      <dgm:prSet presAssocID="{4551181F-3C2F-4CE8-A0B0-A9C3C6D345DA}" presName="accent_4" presStyleCnt="0"/>
      <dgm:spPr/>
    </dgm:pt>
    <dgm:pt modelId="{D31B8F83-E3DE-4695-966F-C9E3F845C3D4}" type="pres">
      <dgm:prSet presAssocID="{4551181F-3C2F-4CE8-A0B0-A9C3C6D345DA}" presName="accentRepeatNode" presStyleLbl="solidFgAcc1" presStyleIdx="3" presStyleCnt="4"/>
      <dgm:spPr>
        <a:xfrm>
          <a:off x="76628" y="3414437"/>
          <a:ext cx="875403" cy="875403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9525" cap="flat" cmpd="sng" algn="ctr">
          <a:solidFill>
            <a:srgbClr val="C0504D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ysClr val="window" lastClr="FFFFFF"/>
          </a:contourClr>
        </a:sp3d>
      </dgm:spPr>
    </dgm:pt>
  </dgm:ptLst>
  <dgm:cxnLst>
    <dgm:cxn modelId="{8C7640DE-25F1-4CF0-9EB5-792E9907DF3E}" type="presOf" srcId="{BEE69D18-AB4C-43DC-8EEE-5866273AFCBC}" destId="{9ABD8431-0418-4D2E-A696-66C02A66F4ED}" srcOrd="0" destOrd="0" presId="urn:microsoft.com/office/officeart/2008/layout/VerticalCurvedList"/>
    <dgm:cxn modelId="{19C466E4-C53D-4015-8021-ED350BC7B4EB}" type="presOf" srcId="{55D53679-2969-4EC5-A968-F43CB6290D2B}" destId="{87D35E1C-58CE-40A2-A70E-683F5B61959B}" srcOrd="0" destOrd="0" presId="urn:microsoft.com/office/officeart/2008/layout/VerticalCurvedList"/>
    <dgm:cxn modelId="{AA1D5079-E564-4510-9257-3428F7DF1BC3}" srcId="{A1C61B90-8738-41D3-A551-D85C10A56E60}" destId="{4551181F-3C2F-4CE8-A0B0-A9C3C6D345DA}" srcOrd="3" destOrd="0" parTransId="{58D7B1FF-7210-4250-9538-069F151DAA4C}" sibTransId="{1E0ABA09-A62E-4C60-8E39-2AF33227EFFE}"/>
    <dgm:cxn modelId="{16BEEEA2-694F-410C-A635-F616F59D7C26}" srcId="{A1C61B90-8738-41D3-A551-D85C10A56E60}" destId="{5E6D4695-2E0D-4D25-A0D1-A457EE36CFF8}" srcOrd="0" destOrd="0" parTransId="{5CD5F989-9DF9-40CD-B614-14D6EB0FA860}" sibTransId="{F5292E5B-9867-4B88-8753-8443D5282079}"/>
    <dgm:cxn modelId="{B6F32207-310E-4CBC-ADDA-24A257091C58}" type="presOf" srcId="{5E6D4695-2E0D-4D25-A0D1-A457EE36CFF8}" destId="{DD7E3B02-6788-4853-B29D-835ACCEF9FE7}" srcOrd="0" destOrd="0" presId="urn:microsoft.com/office/officeart/2008/layout/VerticalCurvedList"/>
    <dgm:cxn modelId="{62DBFB81-D184-4DB9-A40B-32AA5887AD18}" srcId="{A1C61B90-8738-41D3-A551-D85C10A56E60}" destId="{BEE69D18-AB4C-43DC-8EEE-5866273AFCBC}" srcOrd="1" destOrd="0" parTransId="{7A0F9E1C-261C-41AE-8510-8DEBC63E4F19}" sibTransId="{1B78B29B-DDE4-4DAB-AB55-9028663CBE6C}"/>
    <dgm:cxn modelId="{0FD5AAEB-261B-4C85-A308-996A7032667B}" type="presOf" srcId="{4551181F-3C2F-4CE8-A0B0-A9C3C6D345DA}" destId="{E657514F-FCC2-4E3D-86A7-7BEB30F035DA}" srcOrd="0" destOrd="0" presId="urn:microsoft.com/office/officeart/2008/layout/VerticalCurvedList"/>
    <dgm:cxn modelId="{363B6C08-87AE-426B-9640-0179E038C91D}" type="presOf" srcId="{A1C61B90-8738-41D3-A551-D85C10A56E60}" destId="{5EDD2651-6E3C-46D9-9276-7803FFB18CC2}" srcOrd="0" destOrd="0" presId="urn:microsoft.com/office/officeart/2008/layout/VerticalCurvedList"/>
    <dgm:cxn modelId="{B5B701BD-DDE9-4DEC-BDA8-83D42B3DB0B7}" srcId="{A1C61B90-8738-41D3-A551-D85C10A56E60}" destId="{55D53679-2969-4EC5-A968-F43CB6290D2B}" srcOrd="2" destOrd="0" parTransId="{1C00052D-DF66-44DF-A8C9-3DC343EF52CB}" sibTransId="{EBD23677-1375-4527-A5A4-4CC311647E84}"/>
    <dgm:cxn modelId="{D89BE358-9FF9-43E4-8D5A-4966AB420C91}" type="presOf" srcId="{F5292E5B-9867-4B88-8753-8443D5282079}" destId="{DF4A27BA-AD01-4D19-B2B9-5076E7083BFE}" srcOrd="0" destOrd="0" presId="urn:microsoft.com/office/officeart/2008/layout/VerticalCurvedList"/>
    <dgm:cxn modelId="{40ABE4E6-3612-4CD8-AD38-D5745C9DB7B7}" type="presParOf" srcId="{5EDD2651-6E3C-46D9-9276-7803FFB18CC2}" destId="{60B60A02-95E0-47DE-8CA4-8ED87004E010}" srcOrd="0" destOrd="0" presId="urn:microsoft.com/office/officeart/2008/layout/VerticalCurvedList"/>
    <dgm:cxn modelId="{E4DE56C8-FA7C-4536-86B6-2C411D77D427}" type="presParOf" srcId="{60B60A02-95E0-47DE-8CA4-8ED87004E010}" destId="{6FE2019D-FE70-499F-98E0-E4A72074231A}" srcOrd="0" destOrd="0" presId="urn:microsoft.com/office/officeart/2008/layout/VerticalCurvedList"/>
    <dgm:cxn modelId="{3EAC1800-0198-4525-A830-76AD2B1689EE}" type="presParOf" srcId="{6FE2019D-FE70-499F-98E0-E4A72074231A}" destId="{FFBBB534-A77E-4C33-B5A0-ADAB0AB895A6}" srcOrd="0" destOrd="0" presId="urn:microsoft.com/office/officeart/2008/layout/VerticalCurvedList"/>
    <dgm:cxn modelId="{8338FAF6-3783-48E6-BBF3-C9B0F407F8EF}" type="presParOf" srcId="{6FE2019D-FE70-499F-98E0-E4A72074231A}" destId="{DF4A27BA-AD01-4D19-B2B9-5076E7083BFE}" srcOrd="1" destOrd="0" presId="urn:microsoft.com/office/officeart/2008/layout/VerticalCurvedList"/>
    <dgm:cxn modelId="{5F7CE8C4-56E9-4F51-927D-CB08D791CAC8}" type="presParOf" srcId="{6FE2019D-FE70-499F-98E0-E4A72074231A}" destId="{F732F67C-365A-4CC5-BDF7-1E74C7C3011C}" srcOrd="2" destOrd="0" presId="urn:microsoft.com/office/officeart/2008/layout/VerticalCurvedList"/>
    <dgm:cxn modelId="{1D0B9867-43C8-4767-9F6F-8A6EE808F77D}" type="presParOf" srcId="{6FE2019D-FE70-499F-98E0-E4A72074231A}" destId="{45E78C43-3BC2-4E81-A1C0-2EA55D0BD033}" srcOrd="3" destOrd="0" presId="urn:microsoft.com/office/officeart/2008/layout/VerticalCurvedList"/>
    <dgm:cxn modelId="{58EE2F48-E283-42F8-9F8B-25BA69C9C390}" type="presParOf" srcId="{60B60A02-95E0-47DE-8CA4-8ED87004E010}" destId="{DD7E3B02-6788-4853-B29D-835ACCEF9FE7}" srcOrd="1" destOrd="0" presId="urn:microsoft.com/office/officeart/2008/layout/VerticalCurvedList"/>
    <dgm:cxn modelId="{8DCA6AAF-B0D0-485A-B620-E7151FD297C0}" type="presParOf" srcId="{60B60A02-95E0-47DE-8CA4-8ED87004E010}" destId="{E0334064-FD6E-495D-B72A-57C99AA1D1C4}" srcOrd="2" destOrd="0" presId="urn:microsoft.com/office/officeart/2008/layout/VerticalCurvedList"/>
    <dgm:cxn modelId="{D1509397-A058-4D4E-87A2-613A28472AF6}" type="presParOf" srcId="{E0334064-FD6E-495D-B72A-57C99AA1D1C4}" destId="{59028C06-AF4C-45C5-9D10-115C20D86271}" srcOrd="0" destOrd="0" presId="urn:microsoft.com/office/officeart/2008/layout/VerticalCurvedList"/>
    <dgm:cxn modelId="{4C5EC008-F66F-4D47-992E-BC4D050796BB}" type="presParOf" srcId="{60B60A02-95E0-47DE-8CA4-8ED87004E010}" destId="{9ABD8431-0418-4D2E-A696-66C02A66F4ED}" srcOrd="3" destOrd="0" presId="urn:microsoft.com/office/officeart/2008/layout/VerticalCurvedList"/>
    <dgm:cxn modelId="{76D75728-AFB7-4CE9-BA78-10007BC52B0A}" type="presParOf" srcId="{60B60A02-95E0-47DE-8CA4-8ED87004E010}" destId="{B3E2B8E9-A8E4-4751-8C93-A3967D2B1BB9}" srcOrd="4" destOrd="0" presId="urn:microsoft.com/office/officeart/2008/layout/VerticalCurvedList"/>
    <dgm:cxn modelId="{F41443A1-BB2A-494A-80C0-A82A9CF3EFC3}" type="presParOf" srcId="{B3E2B8E9-A8E4-4751-8C93-A3967D2B1BB9}" destId="{84E15CE3-3A73-4DA6-A7FD-DABA89848C12}" srcOrd="0" destOrd="0" presId="urn:microsoft.com/office/officeart/2008/layout/VerticalCurvedList"/>
    <dgm:cxn modelId="{4CB92755-40C9-4D72-9AFE-10EA46648754}" type="presParOf" srcId="{60B60A02-95E0-47DE-8CA4-8ED87004E010}" destId="{87D35E1C-58CE-40A2-A70E-683F5B61959B}" srcOrd="5" destOrd="0" presId="urn:microsoft.com/office/officeart/2008/layout/VerticalCurvedList"/>
    <dgm:cxn modelId="{595ABCB2-46C6-4531-B7CC-8A85178347DD}" type="presParOf" srcId="{60B60A02-95E0-47DE-8CA4-8ED87004E010}" destId="{CB55B21B-A153-4B93-8101-4CF7DA8D6F97}" srcOrd="6" destOrd="0" presId="urn:microsoft.com/office/officeart/2008/layout/VerticalCurvedList"/>
    <dgm:cxn modelId="{96675E6E-7C98-4FF0-B597-9AC1045F08D9}" type="presParOf" srcId="{CB55B21B-A153-4B93-8101-4CF7DA8D6F97}" destId="{FFEFF3E8-1DB2-4C4B-916B-6FC7D09519D8}" srcOrd="0" destOrd="0" presId="urn:microsoft.com/office/officeart/2008/layout/VerticalCurvedList"/>
    <dgm:cxn modelId="{0E6E29C8-36F0-422F-82F9-29EB833DAB27}" type="presParOf" srcId="{60B60A02-95E0-47DE-8CA4-8ED87004E010}" destId="{E657514F-FCC2-4E3D-86A7-7BEB30F035DA}" srcOrd="7" destOrd="0" presId="urn:microsoft.com/office/officeart/2008/layout/VerticalCurvedList"/>
    <dgm:cxn modelId="{BD48D08B-0F1F-4345-A64B-434EB11567A3}" type="presParOf" srcId="{60B60A02-95E0-47DE-8CA4-8ED87004E010}" destId="{C536F93C-3E6B-4361-90E1-9A943946566B}" srcOrd="8" destOrd="0" presId="urn:microsoft.com/office/officeart/2008/layout/VerticalCurvedList"/>
    <dgm:cxn modelId="{B121D03B-733C-4B94-8F0A-55C8F2C38194}" type="presParOf" srcId="{C536F93C-3E6B-4361-90E1-9A943946566B}" destId="{D31B8F83-E3DE-4695-966F-C9E3F845C3D4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87F4080-9EC1-4BAD-B947-B8492D81C5B3}" type="doc">
      <dgm:prSet loTypeId="urn:microsoft.com/office/officeart/2005/8/layout/vProcess5" loCatId="process" qsTypeId="urn:microsoft.com/office/officeart/2005/8/quickstyle/3d3" qsCatId="3D" csTypeId="urn:microsoft.com/office/officeart/2005/8/colors/accent1_4" csCatId="accent1" phldr="1"/>
      <dgm:spPr/>
      <dgm:t>
        <a:bodyPr/>
        <a:lstStyle/>
        <a:p>
          <a:endParaRPr lang="ru-RU"/>
        </a:p>
      </dgm:t>
    </dgm:pt>
    <dgm:pt modelId="{129A97BF-2F7C-4669-8C58-F2D52BCAFF2F}">
      <dgm:prSet phldrT="[Текст]" custT="1"/>
      <dgm:spPr/>
      <dgm:t>
        <a:bodyPr/>
        <a:lstStyle/>
        <a:p>
          <a:pPr algn="r"/>
          <a:r>
            <a:rPr lang="ru-RU" sz="1600" b="1" dirty="0" smtClean="0">
              <a:solidFill>
                <a:schemeClr val="bg1"/>
              </a:solidFill>
              <a:effectLst/>
            </a:rPr>
            <a:t>Обогащение игрового опыта содержанием, на основе программного материала курса истории</a:t>
          </a:r>
          <a:endParaRPr lang="ru-RU" sz="1600" b="1" dirty="0">
            <a:solidFill>
              <a:schemeClr val="bg1"/>
            </a:solidFill>
            <a:effectLst/>
          </a:endParaRPr>
        </a:p>
      </dgm:t>
    </dgm:pt>
    <dgm:pt modelId="{18EE7B30-A942-4096-9ED5-0C7676BB137E}" type="parTrans" cxnId="{A76FA36C-726A-4FDB-BD02-5D2FD84A6CF2}">
      <dgm:prSet/>
      <dgm:spPr/>
      <dgm:t>
        <a:bodyPr/>
        <a:lstStyle/>
        <a:p>
          <a:endParaRPr lang="ru-RU"/>
        </a:p>
      </dgm:t>
    </dgm:pt>
    <dgm:pt modelId="{B8E19377-594A-43DE-9B3B-FF677EE2AFC3}" type="sibTrans" cxnId="{A76FA36C-726A-4FDB-BD02-5D2FD84A6CF2}">
      <dgm:prSet/>
      <dgm:spPr/>
      <dgm:t>
        <a:bodyPr/>
        <a:lstStyle/>
        <a:p>
          <a:endParaRPr lang="ru-RU"/>
        </a:p>
      </dgm:t>
    </dgm:pt>
    <dgm:pt modelId="{C4D5AF98-A33F-4222-86BD-921D3D817987}">
      <dgm:prSet phldrT="[Текст]" custT="1"/>
      <dgm:spPr/>
      <dgm:t>
        <a:bodyPr/>
        <a:lstStyle/>
        <a:p>
          <a:pPr algn="r"/>
          <a:r>
            <a:rPr lang="ru-RU" sz="1600" b="1" dirty="0" smtClean="0">
              <a:solidFill>
                <a:schemeClr val="accent1">
                  <a:lumMod val="50000"/>
                </a:schemeClr>
              </a:solidFill>
              <a:effectLst/>
            </a:rPr>
            <a:t>Развитие </a:t>
          </a:r>
          <a:r>
            <a:rPr lang="ru-RU" sz="1600" b="1" dirty="0" err="1" smtClean="0">
              <a:solidFill>
                <a:schemeClr val="accent1">
                  <a:lumMod val="50000"/>
                </a:schemeClr>
              </a:solidFill>
              <a:effectLst/>
            </a:rPr>
            <a:t>сюжетосложения</a:t>
          </a:r>
          <a:r>
            <a:rPr lang="ru-RU" sz="1600" b="1" dirty="0" smtClean="0">
              <a:solidFill>
                <a:schemeClr val="accent1">
                  <a:lumMod val="50000"/>
                </a:schemeClr>
              </a:solidFill>
              <a:effectLst/>
            </a:rPr>
            <a:t> на основе использования полифункционального игрового материала по учебным сюжетам</a:t>
          </a:r>
          <a:endParaRPr lang="ru-RU" sz="1600" b="1" dirty="0">
            <a:solidFill>
              <a:schemeClr val="accent1">
                <a:lumMod val="50000"/>
              </a:schemeClr>
            </a:solidFill>
            <a:effectLst/>
          </a:endParaRPr>
        </a:p>
      </dgm:t>
    </dgm:pt>
    <dgm:pt modelId="{2F938B82-47A9-411F-9185-7BAAAF32B578}" type="parTrans" cxnId="{53977AE7-020E-464B-994A-89E8099F206D}">
      <dgm:prSet/>
      <dgm:spPr/>
      <dgm:t>
        <a:bodyPr/>
        <a:lstStyle/>
        <a:p>
          <a:endParaRPr lang="ru-RU"/>
        </a:p>
      </dgm:t>
    </dgm:pt>
    <dgm:pt modelId="{62DB88DC-13F1-4778-9B7A-6FC559FCC967}" type="sibTrans" cxnId="{53977AE7-020E-464B-994A-89E8099F206D}">
      <dgm:prSet/>
      <dgm:spPr/>
      <dgm:t>
        <a:bodyPr/>
        <a:lstStyle/>
        <a:p>
          <a:endParaRPr lang="ru-RU"/>
        </a:p>
      </dgm:t>
    </dgm:pt>
    <dgm:pt modelId="{CF966045-FB2A-452A-8D57-7B7B1793F5BA}">
      <dgm:prSet phldrT="[Текст]" custT="1"/>
      <dgm:spPr/>
      <dgm:t>
        <a:bodyPr/>
        <a:lstStyle/>
        <a:p>
          <a:pPr algn="r"/>
          <a:r>
            <a:rPr lang="ru-RU" sz="1600" b="1" dirty="0" smtClean="0">
              <a:solidFill>
                <a:schemeClr val="accent1">
                  <a:lumMod val="50000"/>
                </a:schemeClr>
              </a:solidFill>
              <a:effectLst/>
            </a:rPr>
            <a:t>Развитие </a:t>
          </a:r>
          <a:r>
            <a:rPr lang="ru-RU" sz="1600" b="1" dirty="0" err="1" smtClean="0">
              <a:solidFill>
                <a:schemeClr val="accent1">
                  <a:lumMod val="50000"/>
                </a:schemeClr>
              </a:solidFill>
              <a:effectLst/>
            </a:rPr>
            <a:t>сюжетосложения</a:t>
          </a:r>
          <a:r>
            <a:rPr lang="ru-RU" sz="1600" b="1" dirty="0" smtClean="0">
              <a:solidFill>
                <a:schemeClr val="accent1">
                  <a:lumMod val="50000"/>
                </a:schemeClr>
              </a:solidFill>
              <a:effectLst/>
            </a:rPr>
            <a:t> на основе самостоятельного создания игрового материала и придумывания новых сюжетов</a:t>
          </a:r>
          <a:endParaRPr lang="ru-RU" sz="1600" b="1" dirty="0">
            <a:solidFill>
              <a:schemeClr val="accent1">
                <a:lumMod val="50000"/>
              </a:schemeClr>
            </a:solidFill>
            <a:effectLst/>
          </a:endParaRPr>
        </a:p>
      </dgm:t>
    </dgm:pt>
    <dgm:pt modelId="{379914F5-1637-4A65-879E-6E678B500215}" type="parTrans" cxnId="{7CEEDBF6-BF6D-49F1-A5FC-C4D914BD924A}">
      <dgm:prSet/>
      <dgm:spPr/>
      <dgm:t>
        <a:bodyPr/>
        <a:lstStyle/>
        <a:p>
          <a:endParaRPr lang="ru-RU"/>
        </a:p>
      </dgm:t>
    </dgm:pt>
    <dgm:pt modelId="{2D292645-D6E3-4BE9-9B06-61EF8170AC97}" type="sibTrans" cxnId="{7CEEDBF6-BF6D-49F1-A5FC-C4D914BD924A}">
      <dgm:prSet/>
      <dgm:spPr/>
      <dgm:t>
        <a:bodyPr/>
        <a:lstStyle/>
        <a:p>
          <a:endParaRPr lang="ru-RU"/>
        </a:p>
      </dgm:t>
    </dgm:pt>
    <dgm:pt modelId="{4E1CCA77-CD63-499D-B141-B9D6F8A9BA30}" type="pres">
      <dgm:prSet presAssocID="{687F4080-9EC1-4BAD-B947-B8492D81C5B3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BD4AA77-187D-43BD-B921-6B5DC500484D}" type="pres">
      <dgm:prSet presAssocID="{687F4080-9EC1-4BAD-B947-B8492D81C5B3}" presName="dummyMaxCanvas" presStyleCnt="0">
        <dgm:presLayoutVars/>
      </dgm:prSet>
      <dgm:spPr/>
    </dgm:pt>
    <dgm:pt modelId="{1C09986A-0E50-4A3F-BCBE-3CFBE8D7221C}" type="pres">
      <dgm:prSet presAssocID="{687F4080-9EC1-4BAD-B947-B8492D81C5B3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B26E71-1463-4E30-BCF4-C1912BCA85C9}" type="pres">
      <dgm:prSet presAssocID="{687F4080-9EC1-4BAD-B947-B8492D81C5B3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202231-F597-4B24-B580-EE40DF8BE174}" type="pres">
      <dgm:prSet presAssocID="{687F4080-9EC1-4BAD-B947-B8492D81C5B3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DF7691-90F1-4CB8-B402-A093585E4B28}" type="pres">
      <dgm:prSet presAssocID="{687F4080-9EC1-4BAD-B947-B8492D81C5B3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E89958-5668-4282-AC64-5EF1F8416998}" type="pres">
      <dgm:prSet presAssocID="{687F4080-9EC1-4BAD-B947-B8492D81C5B3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335E6F-7D55-42E0-A4E8-31E7A93403DE}" type="pres">
      <dgm:prSet presAssocID="{687F4080-9EC1-4BAD-B947-B8492D81C5B3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101C34-3BF6-440C-B9EE-C41D98271ECE}" type="pres">
      <dgm:prSet presAssocID="{687F4080-9EC1-4BAD-B947-B8492D81C5B3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D16288-66B1-4CB4-90CF-775631A1D7C8}" type="pres">
      <dgm:prSet presAssocID="{687F4080-9EC1-4BAD-B947-B8492D81C5B3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78B9727-F549-4410-B94D-A31CEB08DC1C}" type="presOf" srcId="{129A97BF-2F7C-4669-8C58-F2D52BCAFF2F}" destId="{DD335E6F-7D55-42E0-A4E8-31E7A93403DE}" srcOrd="1" destOrd="0" presId="urn:microsoft.com/office/officeart/2005/8/layout/vProcess5"/>
    <dgm:cxn modelId="{1E5ACF1A-85F4-46DD-B863-81A2698C7289}" type="presOf" srcId="{CF966045-FB2A-452A-8D57-7B7B1793F5BA}" destId="{3F202231-F597-4B24-B580-EE40DF8BE174}" srcOrd="0" destOrd="0" presId="urn:microsoft.com/office/officeart/2005/8/layout/vProcess5"/>
    <dgm:cxn modelId="{3C754F0C-C0B8-4A74-852E-D8CD55514E66}" type="presOf" srcId="{687F4080-9EC1-4BAD-B947-B8492D81C5B3}" destId="{4E1CCA77-CD63-499D-B141-B9D6F8A9BA30}" srcOrd="0" destOrd="0" presId="urn:microsoft.com/office/officeart/2005/8/layout/vProcess5"/>
    <dgm:cxn modelId="{34AE5B0B-ED3C-4CE4-AE9A-8C643A461B29}" type="presOf" srcId="{129A97BF-2F7C-4669-8C58-F2D52BCAFF2F}" destId="{1C09986A-0E50-4A3F-BCBE-3CFBE8D7221C}" srcOrd="0" destOrd="0" presId="urn:microsoft.com/office/officeart/2005/8/layout/vProcess5"/>
    <dgm:cxn modelId="{7CEEDBF6-BF6D-49F1-A5FC-C4D914BD924A}" srcId="{687F4080-9EC1-4BAD-B947-B8492D81C5B3}" destId="{CF966045-FB2A-452A-8D57-7B7B1793F5BA}" srcOrd="2" destOrd="0" parTransId="{379914F5-1637-4A65-879E-6E678B500215}" sibTransId="{2D292645-D6E3-4BE9-9B06-61EF8170AC97}"/>
    <dgm:cxn modelId="{3B90B421-DD9E-40F8-B874-2E04587B41AF}" type="presOf" srcId="{C4D5AF98-A33F-4222-86BD-921D3D817987}" destId="{8D101C34-3BF6-440C-B9EE-C41D98271ECE}" srcOrd="1" destOrd="0" presId="urn:microsoft.com/office/officeart/2005/8/layout/vProcess5"/>
    <dgm:cxn modelId="{21C10CFA-AA34-4AC8-8E35-94EAD3694D46}" type="presOf" srcId="{C4D5AF98-A33F-4222-86BD-921D3D817987}" destId="{5EB26E71-1463-4E30-BCF4-C1912BCA85C9}" srcOrd="0" destOrd="0" presId="urn:microsoft.com/office/officeart/2005/8/layout/vProcess5"/>
    <dgm:cxn modelId="{73E85CC0-3FE2-437E-8F7A-DEF0F7BF4926}" type="presOf" srcId="{62DB88DC-13F1-4778-9B7A-6FC559FCC967}" destId="{9EE89958-5668-4282-AC64-5EF1F8416998}" srcOrd="0" destOrd="0" presId="urn:microsoft.com/office/officeart/2005/8/layout/vProcess5"/>
    <dgm:cxn modelId="{53977AE7-020E-464B-994A-89E8099F206D}" srcId="{687F4080-9EC1-4BAD-B947-B8492D81C5B3}" destId="{C4D5AF98-A33F-4222-86BD-921D3D817987}" srcOrd="1" destOrd="0" parTransId="{2F938B82-47A9-411F-9185-7BAAAF32B578}" sibTransId="{62DB88DC-13F1-4778-9B7A-6FC559FCC967}"/>
    <dgm:cxn modelId="{AFC494B8-ACC4-4F83-A527-51424A33630F}" type="presOf" srcId="{B8E19377-594A-43DE-9B3B-FF677EE2AFC3}" destId="{00DF7691-90F1-4CB8-B402-A093585E4B28}" srcOrd="0" destOrd="0" presId="urn:microsoft.com/office/officeart/2005/8/layout/vProcess5"/>
    <dgm:cxn modelId="{B17E2184-45D2-4650-9F18-4E06852A9B6A}" type="presOf" srcId="{CF966045-FB2A-452A-8D57-7B7B1793F5BA}" destId="{27D16288-66B1-4CB4-90CF-775631A1D7C8}" srcOrd="1" destOrd="0" presId="urn:microsoft.com/office/officeart/2005/8/layout/vProcess5"/>
    <dgm:cxn modelId="{A76FA36C-726A-4FDB-BD02-5D2FD84A6CF2}" srcId="{687F4080-9EC1-4BAD-B947-B8492D81C5B3}" destId="{129A97BF-2F7C-4669-8C58-F2D52BCAFF2F}" srcOrd="0" destOrd="0" parTransId="{18EE7B30-A942-4096-9ED5-0C7676BB137E}" sibTransId="{B8E19377-594A-43DE-9B3B-FF677EE2AFC3}"/>
    <dgm:cxn modelId="{CA4BB45D-9D36-4A27-AA72-6DFF36C47390}" type="presParOf" srcId="{4E1CCA77-CD63-499D-B141-B9D6F8A9BA30}" destId="{8BD4AA77-187D-43BD-B921-6B5DC500484D}" srcOrd="0" destOrd="0" presId="urn:microsoft.com/office/officeart/2005/8/layout/vProcess5"/>
    <dgm:cxn modelId="{F81CB5BA-9AD3-4302-B0CA-EDA5A9258516}" type="presParOf" srcId="{4E1CCA77-CD63-499D-B141-B9D6F8A9BA30}" destId="{1C09986A-0E50-4A3F-BCBE-3CFBE8D7221C}" srcOrd="1" destOrd="0" presId="urn:microsoft.com/office/officeart/2005/8/layout/vProcess5"/>
    <dgm:cxn modelId="{1AEEC754-9C69-4FC3-AE47-3DBCC8B4917E}" type="presParOf" srcId="{4E1CCA77-CD63-499D-B141-B9D6F8A9BA30}" destId="{5EB26E71-1463-4E30-BCF4-C1912BCA85C9}" srcOrd="2" destOrd="0" presId="urn:microsoft.com/office/officeart/2005/8/layout/vProcess5"/>
    <dgm:cxn modelId="{7BBB9963-BFAC-4117-9411-E6627B9BB51E}" type="presParOf" srcId="{4E1CCA77-CD63-499D-B141-B9D6F8A9BA30}" destId="{3F202231-F597-4B24-B580-EE40DF8BE174}" srcOrd="3" destOrd="0" presId="urn:microsoft.com/office/officeart/2005/8/layout/vProcess5"/>
    <dgm:cxn modelId="{0DD08B3D-D4CE-4C28-95D8-18CF7D99CDD8}" type="presParOf" srcId="{4E1CCA77-CD63-499D-B141-B9D6F8A9BA30}" destId="{00DF7691-90F1-4CB8-B402-A093585E4B28}" srcOrd="4" destOrd="0" presId="urn:microsoft.com/office/officeart/2005/8/layout/vProcess5"/>
    <dgm:cxn modelId="{AC3BADDD-1B2D-4A54-BC65-727150A4C202}" type="presParOf" srcId="{4E1CCA77-CD63-499D-B141-B9D6F8A9BA30}" destId="{9EE89958-5668-4282-AC64-5EF1F8416998}" srcOrd="5" destOrd="0" presId="urn:microsoft.com/office/officeart/2005/8/layout/vProcess5"/>
    <dgm:cxn modelId="{49EEAC55-ED63-4F28-BBE4-A659FB738758}" type="presParOf" srcId="{4E1CCA77-CD63-499D-B141-B9D6F8A9BA30}" destId="{DD335E6F-7D55-42E0-A4E8-31E7A93403DE}" srcOrd="6" destOrd="0" presId="urn:microsoft.com/office/officeart/2005/8/layout/vProcess5"/>
    <dgm:cxn modelId="{35A701AC-57F3-4E8D-8968-50DCB7B3429E}" type="presParOf" srcId="{4E1CCA77-CD63-499D-B141-B9D6F8A9BA30}" destId="{8D101C34-3BF6-440C-B9EE-C41D98271ECE}" srcOrd="7" destOrd="0" presId="urn:microsoft.com/office/officeart/2005/8/layout/vProcess5"/>
    <dgm:cxn modelId="{3C08EEBB-7DBE-4A34-855D-AE859A8876E4}" type="presParOf" srcId="{4E1CCA77-CD63-499D-B141-B9D6F8A9BA30}" destId="{27D16288-66B1-4CB4-90CF-775631A1D7C8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E87DE2D-C747-4231-A0D5-F6BF2FCE9A1A}" type="doc">
      <dgm:prSet loTypeId="urn:microsoft.com/office/officeart/2005/8/layout/venn2" loCatId="relationship" qsTypeId="urn:microsoft.com/office/officeart/2005/8/quickstyle/3d1" qsCatId="3D" csTypeId="urn:microsoft.com/office/officeart/2005/8/colors/colorful1#2" csCatId="colorful" phldr="1"/>
      <dgm:spPr/>
    </dgm:pt>
    <dgm:pt modelId="{07A8F79F-204E-43D3-A3E6-54B1D84EEF87}">
      <dgm:prSet phldrT="[Текст]" custT="1"/>
      <dgm:spPr/>
      <dgm:t>
        <a:bodyPr/>
        <a:lstStyle/>
        <a:p>
          <a:r>
            <a:rPr lang="ru-RU" sz="1600" b="1" dirty="0" smtClean="0">
              <a:effectLst/>
            </a:rPr>
            <a:t> «Интервью с историческими героями»</a:t>
          </a:r>
          <a:endParaRPr lang="ru-RU" sz="1600" b="1" dirty="0">
            <a:effectLst/>
          </a:endParaRPr>
        </a:p>
      </dgm:t>
    </dgm:pt>
    <dgm:pt modelId="{1ADB0472-0EB9-45AF-BDB8-AD6BA35B0CF4}" type="parTrans" cxnId="{02CD53D6-19F4-4234-8728-54F8A26B6301}">
      <dgm:prSet/>
      <dgm:spPr/>
      <dgm:t>
        <a:bodyPr/>
        <a:lstStyle/>
        <a:p>
          <a:endParaRPr lang="ru-RU"/>
        </a:p>
      </dgm:t>
    </dgm:pt>
    <dgm:pt modelId="{A77E50B0-F4D7-4A74-9BD7-97B95047E700}" type="sibTrans" cxnId="{02CD53D6-19F4-4234-8728-54F8A26B6301}">
      <dgm:prSet/>
      <dgm:spPr/>
      <dgm:t>
        <a:bodyPr/>
        <a:lstStyle/>
        <a:p>
          <a:endParaRPr lang="ru-RU"/>
        </a:p>
      </dgm:t>
    </dgm:pt>
    <dgm:pt modelId="{415E3C27-78B3-47E0-A5F5-4C9F3F4BE7D5}">
      <dgm:prSet phldrT="[Текст]" custT="1"/>
      <dgm:spPr/>
      <dgm:t>
        <a:bodyPr/>
        <a:lstStyle/>
        <a:p>
          <a:r>
            <a:rPr lang="ru-RU" sz="1600" b="1" dirty="0" smtClean="0">
              <a:effectLst/>
            </a:rPr>
            <a:t>Конкурсные игры –путешествия  с элементами импровизации</a:t>
          </a:r>
          <a:endParaRPr lang="ru-RU" sz="1600" b="1" dirty="0">
            <a:effectLst/>
          </a:endParaRPr>
        </a:p>
      </dgm:t>
    </dgm:pt>
    <dgm:pt modelId="{761A51F9-1802-4831-BE85-B51BDBE38887}" type="parTrans" cxnId="{446A0BFC-3976-46FB-A0AE-B175B0F9D6C4}">
      <dgm:prSet/>
      <dgm:spPr/>
      <dgm:t>
        <a:bodyPr/>
        <a:lstStyle/>
        <a:p>
          <a:endParaRPr lang="ru-RU"/>
        </a:p>
      </dgm:t>
    </dgm:pt>
    <dgm:pt modelId="{845B2AB2-2947-4B4C-B8A6-9BD36864FCA2}" type="sibTrans" cxnId="{446A0BFC-3976-46FB-A0AE-B175B0F9D6C4}">
      <dgm:prSet/>
      <dgm:spPr/>
      <dgm:t>
        <a:bodyPr/>
        <a:lstStyle/>
        <a:p>
          <a:endParaRPr lang="ru-RU"/>
        </a:p>
      </dgm:t>
    </dgm:pt>
    <dgm:pt modelId="{CE667EA7-5560-47F1-AE2F-5DB2BBE297A8}">
      <dgm:prSet phldrT="[Текст]" custT="1"/>
      <dgm:spPr/>
      <dgm:t>
        <a:bodyPr/>
        <a:lstStyle/>
        <a:p>
          <a:r>
            <a:rPr lang="ru-RU" sz="1600" b="1" dirty="0" smtClean="0">
              <a:effectLst/>
            </a:rPr>
            <a:t>Театрализованная  игра (урок обобщение)</a:t>
          </a:r>
          <a:endParaRPr lang="ru-RU" sz="1600" b="1" dirty="0">
            <a:effectLst/>
          </a:endParaRPr>
        </a:p>
      </dgm:t>
    </dgm:pt>
    <dgm:pt modelId="{40F501C1-92D4-4ED5-A9E4-93A4EC768763}" type="parTrans" cxnId="{FDF00AF7-87C0-456A-86F3-1866D39E18BF}">
      <dgm:prSet/>
      <dgm:spPr/>
      <dgm:t>
        <a:bodyPr/>
        <a:lstStyle/>
        <a:p>
          <a:endParaRPr lang="ru-RU"/>
        </a:p>
      </dgm:t>
    </dgm:pt>
    <dgm:pt modelId="{C9B8460C-BF51-4A39-A740-B3ACF081A4EC}" type="sibTrans" cxnId="{FDF00AF7-87C0-456A-86F3-1866D39E18BF}">
      <dgm:prSet/>
      <dgm:spPr/>
      <dgm:t>
        <a:bodyPr/>
        <a:lstStyle/>
        <a:p>
          <a:endParaRPr lang="ru-RU"/>
        </a:p>
      </dgm:t>
    </dgm:pt>
    <dgm:pt modelId="{F1D5DEA0-1780-4A8E-BFCD-2C6E8EA33D24}">
      <dgm:prSet phldrT="[Текст]" custT="1"/>
      <dgm:spPr/>
      <dgm:t>
        <a:bodyPr/>
        <a:lstStyle/>
        <a:p>
          <a:r>
            <a:rPr lang="ru-RU" sz="1600" b="1" dirty="0" smtClean="0">
              <a:effectLst/>
            </a:rPr>
            <a:t>Оживление  картин</a:t>
          </a:r>
          <a:endParaRPr lang="ru-RU" sz="1600" b="1" dirty="0">
            <a:effectLst/>
          </a:endParaRPr>
        </a:p>
      </dgm:t>
    </dgm:pt>
    <dgm:pt modelId="{24E9F0D1-87F2-4064-BC6F-6E6C9290521B}" type="parTrans" cxnId="{C6EF91AD-9778-4790-BDEC-060FD1B83A21}">
      <dgm:prSet/>
      <dgm:spPr/>
      <dgm:t>
        <a:bodyPr/>
        <a:lstStyle/>
        <a:p>
          <a:endParaRPr lang="ru-RU"/>
        </a:p>
      </dgm:t>
    </dgm:pt>
    <dgm:pt modelId="{758B9270-2B93-4FF4-97D0-39E7EF43B203}" type="sibTrans" cxnId="{C6EF91AD-9778-4790-BDEC-060FD1B83A21}">
      <dgm:prSet/>
      <dgm:spPr/>
      <dgm:t>
        <a:bodyPr/>
        <a:lstStyle/>
        <a:p>
          <a:endParaRPr lang="ru-RU"/>
        </a:p>
      </dgm:t>
    </dgm:pt>
    <dgm:pt modelId="{3EBD2606-BB1C-4076-BB7B-5113637CF034}" type="pres">
      <dgm:prSet presAssocID="{5E87DE2D-C747-4231-A0D5-F6BF2FCE9A1A}" presName="Name0" presStyleCnt="0">
        <dgm:presLayoutVars>
          <dgm:chMax val="7"/>
          <dgm:resizeHandles val="exact"/>
        </dgm:presLayoutVars>
      </dgm:prSet>
      <dgm:spPr/>
    </dgm:pt>
    <dgm:pt modelId="{DB3F0349-D5C6-42CF-8866-217C4C8CA4CF}" type="pres">
      <dgm:prSet presAssocID="{5E87DE2D-C747-4231-A0D5-F6BF2FCE9A1A}" presName="comp1" presStyleCnt="0"/>
      <dgm:spPr/>
    </dgm:pt>
    <dgm:pt modelId="{AC933735-9884-4B92-BF9B-713930D4E7A2}" type="pres">
      <dgm:prSet presAssocID="{5E87DE2D-C747-4231-A0D5-F6BF2FCE9A1A}" presName="circle1" presStyleLbl="node1" presStyleIdx="0" presStyleCnt="4" custScaleX="135353"/>
      <dgm:spPr/>
      <dgm:t>
        <a:bodyPr/>
        <a:lstStyle/>
        <a:p>
          <a:endParaRPr lang="ru-RU"/>
        </a:p>
      </dgm:t>
    </dgm:pt>
    <dgm:pt modelId="{FFAEE323-E77A-4D7E-9D23-176F3D4B7D6B}" type="pres">
      <dgm:prSet presAssocID="{5E87DE2D-C747-4231-A0D5-F6BF2FCE9A1A}" presName="c1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881163-BEB2-427D-8EB7-004904264C57}" type="pres">
      <dgm:prSet presAssocID="{5E87DE2D-C747-4231-A0D5-F6BF2FCE9A1A}" presName="comp2" presStyleCnt="0"/>
      <dgm:spPr/>
    </dgm:pt>
    <dgm:pt modelId="{8C970513-5BEC-4EBC-AC2A-C89B0416AE30}" type="pres">
      <dgm:prSet presAssocID="{5E87DE2D-C747-4231-A0D5-F6BF2FCE9A1A}" presName="circle2" presStyleLbl="node1" presStyleIdx="1" presStyleCnt="4" custScaleX="139038" custScaleY="104120"/>
      <dgm:spPr/>
      <dgm:t>
        <a:bodyPr/>
        <a:lstStyle/>
        <a:p>
          <a:endParaRPr lang="ru-RU"/>
        </a:p>
      </dgm:t>
    </dgm:pt>
    <dgm:pt modelId="{F313D459-F6F1-4DDE-A66D-7156B80ABA26}" type="pres">
      <dgm:prSet presAssocID="{5E87DE2D-C747-4231-A0D5-F6BF2FCE9A1A}" presName="c2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47FC70-AF35-4219-909D-377FACC68A8A}" type="pres">
      <dgm:prSet presAssocID="{5E87DE2D-C747-4231-A0D5-F6BF2FCE9A1A}" presName="comp3" presStyleCnt="0"/>
      <dgm:spPr/>
    </dgm:pt>
    <dgm:pt modelId="{FF94CB41-3837-4118-8C8B-C4272E035B76}" type="pres">
      <dgm:prSet presAssocID="{5E87DE2D-C747-4231-A0D5-F6BF2FCE9A1A}" presName="circle3" presStyleLbl="node1" presStyleIdx="2" presStyleCnt="4" custScaleX="145181"/>
      <dgm:spPr/>
      <dgm:t>
        <a:bodyPr/>
        <a:lstStyle/>
        <a:p>
          <a:endParaRPr lang="ru-RU"/>
        </a:p>
      </dgm:t>
    </dgm:pt>
    <dgm:pt modelId="{CBF92582-1279-4F9A-AA9D-4EB28EF4617B}" type="pres">
      <dgm:prSet presAssocID="{5E87DE2D-C747-4231-A0D5-F6BF2FCE9A1A}" presName="c3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270AA0-1B96-4319-A127-3304EDDE9F68}" type="pres">
      <dgm:prSet presAssocID="{5E87DE2D-C747-4231-A0D5-F6BF2FCE9A1A}" presName="comp4" presStyleCnt="0"/>
      <dgm:spPr/>
    </dgm:pt>
    <dgm:pt modelId="{AC13DDA3-7D93-4BAC-896F-CC73D0705A50}" type="pres">
      <dgm:prSet presAssocID="{5E87DE2D-C747-4231-A0D5-F6BF2FCE9A1A}" presName="circle4" presStyleLbl="node1" presStyleIdx="3" presStyleCnt="4" custScaleX="123962"/>
      <dgm:spPr/>
      <dgm:t>
        <a:bodyPr/>
        <a:lstStyle/>
        <a:p>
          <a:endParaRPr lang="ru-RU"/>
        </a:p>
      </dgm:t>
    </dgm:pt>
    <dgm:pt modelId="{506186AD-2099-429D-8D06-F2A4CEBCD597}" type="pres">
      <dgm:prSet presAssocID="{5E87DE2D-C747-4231-A0D5-F6BF2FCE9A1A}" presName="c4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B2DF304-D8A0-4B7D-81EC-90A801374F13}" type="presOf" srcId="{5E87DE2D-C747-4231-A0D5-F6BF2FCE9A1A}" destId="{3EBD2606-BB1C-4076-BB7B-5113637CF034}" srcOrd="0" destOrd="0" presId="urn:microsoft.com/office/officeart/2005/8/layout/venn2"/>
    <dgm:cxn modelId="{8DEE9AED-6E35-45A1-8BCD-25ED4499B3EF}" type="presOf" srcId="{07A8F79F-204E-43D3-A3E6-54B1D84EEF87}" destId="{AC933735-9884-4B92-BF9B-713930D4E7A2}" srcOrd="0" destOrd="0" presId="urn:microsoft.com/office/officeart/2005/8/layout/venn2"/>
    <dgm:cxn modelId="{56ABC821-1F48-47DE-890B-487D32026B9E}" type="presOf" srcId="{CE667EA7-5560-47F1-AE2F-5DB2BBE297A8}" destId="{FF94CB41-3837-4118-8C8B-C4272E035B76}" srcOrd="0" destOrd="0" presId="urn:microsoft.com/office/officeart/2005/8/layout/venn2"/>
    <dgm:cxn modelId="{59A98CF8-8154-4ED8-B5E4-A2A83C0C930A}" type="presOf" srcId="{415E3C27-78B3-47E0-A5F5-4C9F3F4BE7D5}" destId="{F313D459-F6F1-4DDE-A66D-7156B80ABA26}" srcOrd="1" destOrd="0" presId="urn:microsoft.com/office/officeart/2005/8/layout/venn2"/>
    <dgm:cxn modelId="{FDF00AF7-87C0-456A-86F3-1866D39E18BF}" srcId="{5E87DE2D-C747-4231-A0D5-F6BF2FCE9A1A}" destId="{CE667EA7-5560-47F1-AE2F-5DB2BBE297A8}" srcOrd="2" destOrd="0" parTransId="{40F501C1-92D4-4ED5-A9E4-93A4EC768763}" sibTransId="{C9B8460C-BF51-4A39-A740-B3ACF081A4EC}"/>
    <dgm:cxn modelId="{446A0BFC-3976-46FB-A0AE-B175B0F9D6C4}" srcId="{5E87DE2D-C747-4231-A0D5-F6BF2FCE9A1A}" destId="{415E3C27-78B3-47E0-A5F5-4C9F3F4BE7D5}" srcOrd="1" destOrd="0" parTransId="{761A51F9-1802-4831-BE85-B51BDBE38887}" sibTransId="{845B2AB2-2947-4B4C-B8A6-9BD36864FCA2}"/>
    <dgm:cxn modelId="{AD36ABCC-17ED-460A-B380-0807D460578B}" type="presOf" srcId="{F1D5DEA0-1780-4A8E-BFCD-2C6E8EA33D24}" destId="{AC13DDA3-7D93-4BAC-896F-CC73D0705A50}" srcOrd="0" destOrd="0" presId="urn:microsoft.com/office/officeart/2005/8/layout/venn2"/>
    <dgm:cxn modelId="{C6EF91AD-9778-4790-BDEC-060FD1B83A21}" srcId="{5E87DE2D-C747-4231-A0D5-F6BF2FCE9A1A}" destId="{F1D5DEA0-1780-4A8E-BFCD-2C6E8EA33D24}" srcOrd="3" destOrd="0" parTransId="{24E9F0D1-87F2-4064-BC6F-6E6C9290521B}" sibTransId="{758B9270-2B93-4FF4-97D0-39E7EF43B203}"/>
    <dgm:cxn modelId="{421A2917-92C6-4516-B4DA-CBCD7E69BBAC}" type="presOf" srcId="{F1D5DEA0-1780-4A8E-BFCD-2C6E8EA33D24}" destId="{506186AD-2099-429D-8D06-F2A4CEBCD597}" srcOrd="1" destOrd="0" presId="urn:microsoft.com/office/officeart/2005/8/layout/venn2"/>
    <dgm:cxn modelId="{02CD53D6-19F4-4234-8728-54F8A26B6301}" srcId="{5E87DE2D-C747-4231-A0D5-F6BF2FCE9A1A}" destId="{07A8F79F-204E-43D3-A3E6-54B1D84EEF87}" srcOrd="0" destOrd="0" parTransId="{1ADB0472-0EB9-45AF-BDB8-AD6BA35B0CF4}" sibTransId="{A77E50B0-F4D7-4A74-9BD7-97B95047E700}"/>
    <dgm:cxn modelId="{137AE97B-01F2-42B6-8D70-5505521C972A}" type="presOf" srcId="{415E3C27-78B3-47E0-A5F5-4C9F3F4BE7D5}" destId="{8C970513-5BEC-4EBC-AC2A-C89B0416AE30}" srcOrd="0" destOrd="0" presId="urn:microsoft.com/office/officeart/2005/8/layout/venn2"/>
    <dgm:cxn modelId="{16E69976-83B2-4645-84B1-10A80D517917}" type="presOf" srcId="{07A8F79F-204E-43D3-A3E6-54B1D84EEF87}" destId="{FFAEE323-E77A-4D7E-9D23-176F3D4B7D6B}" srcOrd="1" destOrd="0" presId="urn:microsoft.com/office/officeart/2005/8/layout/venn2"/>
    <dgm:cxn modelId="{1259206C-CFC4-49EE-B3FA-F6FCB2A67A6E}" type="presOf" srcId="{CE667EA7-5560-47F1-AE2F-5DB2BBE297A8}" destId="{CBF92582-1279-4F9A-AA9D-4EB28EF4617B}" srcOrd="1" destOrd="0" presId="urn:microsoft.com/office/officeart/2005/8/layout/venn2"/>
    <dgm:cxn modelId="{86BC4964-54A7-4157-A6AF-49306C660E07}" type="presParOf" srcId="{3EBD2606-BB1C-4076-BB7B-5113637CF034}" destId="{DB3F0349-D5C6-42CF-8866-217C4C8CA4CF}" srcOrd="0" destOrd="0" presId="urn:microsoft.com/office/officeart/2005/8/layout/venn2"/>
    <dgm:cxn modelId="{E4333D0F-8926-420F-ACD2-4A8F2F392944}" type="presParOf" srcId="{DB3F0349-D5C6-42CF-8866-217C4C8CA4CF}" destId="{AC933735-9884-4B92-BF9B-713930D4E7A2}" srcOrd="0" destOrd="0" presId="urn:microsoft.com/office/officeart/2005/8/layout/venn2"/>
    <dgm:cxn modelId="{0F374390-FB69-4E96-9455-0FAE621B441A}" type="presParOf" srcId="{DB3F0349-D5C6-42CF-8866-217C4C8CA4CF}" destId="{FFAEE323-E77A-4D7E-9D23-176F3D4B7D6B}" srcOrd="1" destOrd="0" presId="urn:microsoft.com/office/officeart/2005/8/layout/venn2"/>
    <dgm:cxn modelId="{C5124B30-3A22-4202-8DB7-6968AD4FC9C3}" type="presParOf" srcId="{3EBD2606-BB1C-4076-BB7B-5113637CF034}" destId="{0B881163-BEB2-427D-8EB7-004904264C57}" srcOrd="1" destOrd="0" presId="urn:microsoft.com/office/officeart/2005/8/layout/venn2"/>
    <dgm:cxn modelId="{A9BB27DF-D0B8-46ED-9CBA-B65FBB49AE0B}" type="presParOf" srcId="{0B881163-BEB2-427D-8EB7-004904264C57}" destId="{8C970513-5BEC-4EBC-AC2A-C89B0416AE30}" srcOrd="0" destOrd="0" presId="urn:microsoft.com/office/officeart/2005/8/layout/venn2"/>
    <dgm:cxn modelId="{B92710F7-C1A9-4799-881F-A6A2ACFEFDB2}" type="presParOf" srcId="{0B881163-BEB2-427D-8EB7-004904264C57}" destId="{F313D459-F6F1-4DDE-A66D-7156B80ABA26}" srcOrd="1" destOrd="0" presId="urn:microsoft.com/office/officeart/2005/8/layout/venn2"/>
    <dgm:cxn modelId="{BF24F3E6-D5F6-4F7E-9324-7ABB09400D0F}" type="presParOf" srcId="{3EBD2606-BB1C-4076-BB7B-5113637CF034}" destId="{6547FC70-AF35-4219-909D-377FACC68A8A}" srcOrd="2" destOrd="0" presId="urn:microsoft.com/office/officeart/2005/8/layout/venn2"/>
    <dgm:cxn modelId="{FE94BEC8-2444-44A3-9C9D-E6B1D1C74AA6}" type="presParOf" srcId="{6547FC70-AF35-4219-909D-377FACC68A8A}" destId="{FF94CB41-3837-4118-8C8B-C4272E035B76}" srcOrd="0" destOrd="0" presId="urn:microsoft.com/office/officeart/2005/8/layout/venn2"/>
    <dgm:cxn modelId="{237DA474-1EEE-4A16-B27D-DD42D08D7E57}" type="presParOf" srcId="{6547FC70-AF35-4219-909D-377FACC68A8A}" destId="{CBF92582-1279-4F9A-AA9D-4EB28EF4617B}" srcOrd="1" destOrd="0" presId="urn:microsoft.com/office/officeart/2005/8/layout/venn2"/>
    <dgm:cxn modelId="{EC794CDA-92DB-4EFA-AA25-15884E5A433E}" type="presParOf" srcId="{3EBD2606-BB1C-4076-BB7B-5113637CF034}" destId="{CA270AA0-1B96-4319-A127-3304EDDE9F68}" srcOrd="3" destOrd="0" presId="urn:microsoft.com/office/officeart/2005/8/layout/venn2"/>
    <dgm:cxn modelId="{13A0B4AC-B01B-4F24-A577-AB7E2116FD8C}" type="presParOf" srcId="{CA270AA0-1B96-4319-A127-3304EDDE9F68}" destId="{AC13DDA3-7D93-4BAC-896F-CC73D0705A50}" srcOrd="0" destOrd="0" presId="urn:microsoft.com/office/officeart/2005/8/layout/venn2"/>
    <dgm:cxn modelId="{12DA3492-67C1-47CD-806E-8D1899D1E576}" type="presParOf" srcId="{CA270AA0-1B96-4319-A127-3304EDDE9F68}" destId="{506186AD-2099-429D-8D06-F2A4CEBCD597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68D1059-842D-4CB8-9612-7AEF831ED0DF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4958477-EF3C-409C-B21C-89BB12B8EB72}">
      <dgm:prSet phldrT="[Текст]" custT="1"/>
      <dgm:spPr/>
      <dgm:t>
        <a:bodyPr/>
        <a:lstStyle/>
        <a:p>
          <a:r>
            <a:rPr lang="ru-RU" sz="1800" b="1" dirty="0" smtClean="0">
              <a:solidFill>
                <a:srgbClr val="002060"/>
              </a:solidFill>
            </a:rPr>
            <a:t>Урок  истории– внеурочная  деятельность</a:t>
          </a:r>
          <a:endParaRPr lang="ru-RU" sz="1800" b="1" dirty="0">
            <a:solidFill>
              <a:srgbClr val="002060"/>
            </a:solidFill>
          </a:endParaRPr>
        </a:p>
      </dgm:t>
    </dgm:pt>
    <dgm:pt modelId="{91A68C87-5EBD-4970-BB57-B6D2AA1A331B}" type="parTrans" cxnId="{1431D46B-22CA-4BE9-80BF-D3798A5EEB0E}">
      <dgm:prSet/>
      <dgm:spPr/>
      <dgm:t>
        <a:bodyPr/>
        <a:lstStyle/>
        <a:p>
          <a:endParaRPr lang="ru-RU"/>
        </a:p>
      </dgm:t>
    </dgm:pt>
    <dgm:pt modelId="{B78B2D6C-4809-4E65-9C8A-E7BF816283FC}" type="sibTrans" cxnId="{1431D46B-22CA-4BE9-80BF-D3798A5EEB0E}">
      <dgm:prSet/>
      <dgm:spPr/>
      <dgm:t>
        <a:bodyPr/>
        <a:lstStyle/>
        <a:p>
          <a:endParaRPr lang="ru-RU"/>
        </a:p>
      </dgm:t>
    </dgm:pt>
    <dgm:pt modelId="{E4F9A595-34C7-441A-83A7-EB432C1A1314}">
      <dgm:prSet phldrT="[Текст]" custT="1"/>
      <dgm:spPr/>
      <dgm:t>
        <a:bodyPr/>
        <a:lstStyle/>
        <a:p>
          <a:r>
            <a:rPr lang="ru-RU" sz="1800" b="1" dirty="0" smtClean="0"/>
            <a:t>Создание системы уроков с использованием ролевых игр</a:t>
          </a:r>
          <a:endParaRPr lang="ru-RU" sz="1800" b="1" dirty="0"/>
        </a:p>
      </dgm:t>
    </dgm:pt>
    <dgm:pt modelId="{36D474AF-6FA4-4984-913C-82F95910C64C}" type="parTrans" cxnId="{75C692D0-20E9-461C-B203-DBF952B7C200}">
      <dgm:prSet/>
      <dgm:spPr/>
      <dgm:t>
        <a:bodyPr/>
        <a:lstStyle/>
        <a:p>
          <a:endParaRPr lang="ru-RU"/>
        </a:p>
      </dgm:t>
    </dgm:pt>
    <dgm:pt modelId="{55D0C52C-1F8C-4DDB-985F-CDD626845C29}" type="sibTrans" cxnId="{75C692D0-20E9-461C-B203-DBF952B7C200}">
      <dgm:prSet/>
      <dgm:spPr/>
      <dgm:t>
        <a:bodyPr/>
        <a:lstStyle/>
        <a:p>
          <a:endParaRPr lang="ru-RU"/>
        </a:p>
      </dgm:t>
    </dgm:pt>
    <dgm:pt modelId="{26DD5C51-4B59-4AA4-9F86-5D2405B7F194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dirty="0" smtClean="0"/>
            <a:t>Создание мультимедийного сопровождения</a:t>
          </a:r>
        </a:p>
        <a:p>
          <a:pPr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dirty="0"/>
        </a:p>
      </dgm:t>
    </dgm:pt>
    <dgm:pt modelId="{C4AF8881-73F9-4FFC-9F84-9AE5E78858BE}" type="parTrans" cxnId="{A85A4CDA-B209-4F6F-956F-713B4F73A461}">
      <dgm:prSet/>
      <dgm:spPr/>
      <dgm:t>
        <a:bodyPr/>
        <a:lstStyle/>
        <a:p>
          <a:endParaRPr lang="ru-RU"/>
        </a:p>
      </dgm:t>
    </dgm:pt>
    <dgm:pt modelId="{2D9071C7-C9F6-41EF-A271-B9E70976A51A}" type="sibTrans" cxnId="{A85A4CDA-B209-4F6F-956F-713B4F73A461}">
      <dgm:prSet/>
      <dgm:spPr/>
      <dgm:t>
        <a:bodyPr/>
        <a:lstStyle/>
        <a:p>
          <a:endParaRPr lang="ru-RU"/>
        </a:p>
      </dgm:t>
    </dgm:pt>
    <dgm:pt modelId="{48C0779A-AF5C-4C80-84AE-E9429A135F5E}">
      <dgm:prSet phldrT="[Текст]" custT="1"/>
      <dgm:spPr/>
      <dgm:t>
        <a:bodyPr/>
        <a:lstStyle/>
        <a:p>
          <a:r>
            <a:rPr lang="ru-RU" sz="1800" b="1" dirty="0" smtClean="0"/>
            <a:t>Решение задач практического характера (практикумы</a:t>
          </a:r>
          <a:r>
            <a:rPr lang="ru-RU" sz="1800" dirty="0" smtClean="0"/>
            <a:t>)</a:t>
          </a:r>
          <a:endParaRPr lang="ru-RU" sz="1800" dirty="0"/>
        </a:p>
      </dgm:t>
    </dgm:pt>
    <dgm:pt modelId="{779F2BD9-681F-4EC3-8658-D1E75E3B19F3}" type="parTrans" cxnId="{55260039-6CFE-4879-ABF1-920355A7BCD1}">
      <dgm:prSet/>
      <dgm:spPr/>
      <dgm:t>
        <a:bodyPr/>
        <a:lstStyle/>
        <a:p>
          <a:endParaRPr lang="ru-RU"/>
        </a:p>
      </dgm:t>
    </dgm:pt>
    <dgm:pt modelId="{412CCE86-5220-4D00-B9E5-37EC17404572}" type="sibTrans" cxnId="{55260039-6CFE-4879-ABF1-920355A7BCD1}">
      <dgm:prSet/>
      <dgm:spPr/>
      <dgm:t>
        <a:bodyPr/>
        <a:lstStyle/>
        <a:p>
          <a:endParaRPr lang="ru-RU"/>
        </a:p>
      </dgm:t>
    </dgm:pt>
    <dgm:pt modelId="{6FCCE011-232F-4C64-B247-0BC827AD4168}">
      <dgm:prSet phldrT="[Текст]" custT="1"/>
      <dgm:spPr/>
      <dgm:t>
        <a:bodyPr/>
        <a:lstStyle/>
        <a:p>
          <a:r>
            <a:rPr lang="ru-RU" sz="1800" b="1" dirty="0" smtClean="0"/>
            <a:t>Предметные недели истории в школе</a:t>
          </a:r>
          <a:endParaRPr lang="ru-RU" sz="1800" b="1" dirty="0"/>
        </a:p>
      </dgm:t>
    </dgm:pt>
    <dgm:pt modelId="{C978B17D-C121-463B-917A-E2AA73E6BE19}" type="parTrans" cxnId="{B0703503-51BC-44CC-A8C4-2406D4DFDD3A}">
      <dgm:prSet/>
      <dgm:spPr/>
      <dgm:t>
        <a:bodyPr/>
        <a:lstStyle/>
        <a:p>
          <a:endParaRPr lang="ru-RU"/>
        </a:p>
      </dgm:t>
    </dgm:pt>
    <dgm:pt modelId="{A35223F9-D373-4D40-832C-872810D09336}" type="sibTrans" cxnId="{B0703503-51BC-44CC-A8C4-2406D4DFDD3A}">
      <dgm:prSet/>
      <dgm:spPr/>
      <dgm:t>
        <a:bodyPr/>
        <a:lstStyle/>
        <a:p>
          <a:endParaRPr lang="ru-RU"/>
        </a:p>
      </dgm:t>
    </dgm:pt>
    <dgm:pt modelId="{A728C78D-2783-400C-97E3-E7B4C15C5970}">
      <dgm:prSet phldrT="[Текст]" custT="1"/>
      <dgm:spPr/>
      <dgm:t>
        <a:bodyPr/>
        <a:lstStyle/>
        <a:p>
          <a:r>
            <a:rPr lang="ru-RU" sz="1800" b="1" dirty="0" smtClean="0"/>
            <a:t>Экскурсии</a:t>
          </a:r>
          <a:endParaRPr lang="ru-RU" sz="1800" b="1" dirty="0"/>
        </a:p>
      </dgm:t>
    </dgm:pt>
    <dgm:pt modelId="{EDFE5BBD-8891-43E8-85A2-9E6B880DE586}" type="parTrans" cxnId="{0CB3F458-A4CB-4C8C-A508-8E41D8270A8F}">
      <dgm:prSet/>
      <dgm:spPr/>
      <dgm:t>
        <a:bodyPr/>
        <a:lstStyle/>
        <a:p>
          <a:endParaRPr lang="ru-RU"/>
        </a:p>
      </dgm:t>
    </dgm:pt>
    <dgm:pt modelId="{D811B831-1C32-45B3-A67B-5767969BB68C}" type="sibTrans" cxnId="{0CB3F458-A4CB-4C8C-A508-8E41D8270A8F}">
      <dgm:prSet/>
      <dgm:spPr/>
      <dgm:t>
        <a:bodyPr/>
        <a:lstStyle/>
        <a:p>
          <a:endParaRPr lang="ru-RU"/>
        </a:p>
      </dgm:t>
    </dgm:pt>
    <dgm:pt modelId="{E6DBE49E-EECD-43EC-98D1-66C44CBB72A8}" type="pres">
      <dgm:prSet presAssocID="{268D1059-842D-4CB8-9612-7AEF831ED0DF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2D6E082-A5A2-4776-8CA2-2063C0C7265B}" type="pres">
      <dgm:prSet presAssocID="{54958477-EF3C-409C-B21C-89BB12B8EB72}" presName="root1" presStyleCnt="0"/>
      <dgm:spPr/>
    </dgm:pt>
    <dgm:pt modelId="{FC010CEC-445E-46AB-B112-63CBCE8BF1B6}" type="pres">
      <dgm:prSet presAssocID="{54958477-EF3C-409C-B21C-89BB12B8EB72}" presName="LevelOneTextNode" presStyleLbl="node0" presStyleIdx="0" presStyleCnt="1" custScaleX="140012" custScaleY="30894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230B155-78B5-46B1-AF90-3E6B087AC9A5}" type="pres">
      <dgm:prSet presAssocID="{54958477-EF3C-409C-B21C-89BB12B8EB72}" presName="level2hierChild" presStyleCnt="0"/>
      <dgm:spPr/>
    </dgm:pt>
    <dgm:pt modelId="{EDBCF697-6435-424B-8921-B1BA9C307237}" type="pres">
      <dgm:prSet presAssocID="{36D474AF-6FA4-4984-913C-82F95910C64C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BB85E45B-C7B6-4BB1-8CF2-CE87460A8D66}" type="pres">
      <dgm:prSet presAssocID="{36D474AF-6FA4-4984-913C-82F95910C64C}" presName="connTx" presStyleLbl="parChTrans1D2" presStyleIdx="0" presStyleCnt="2"/>
      <dgm:spPr/>
      <dgm:t>
        <a:bodyPr/>
        <a:lstStyle/>
        <a:p>
          <a:endParaRPr lang="ru-RU"/>
        </a:p>
      </dgm:t>
    </dgm:pt>
    <dgm:pt modelId="{3C3008BD-C208-45CF-9B33-F3A60B56CBE6}" type="pres">
      <dgm:prSet presAssocID="{E4F9A595-34C7-441A-83A7-EB432C1A1314}" presName="root2" presStyleCnt="0"/>
      <dgm:spPr/>
    </dgm:pt>
    <dgm:pt modelId="{66AAB8DE-44D8-4C34-87F9-D47C0B814ECF}" type="pres">
      <dgm:prSet presAssocID="{E4F9A595-34C7-441A-83A7-EB432C1A1314}" presName="LevelTwoTextNode" presStyleLbl="node2" presStyleIdx="0" presStyleCnt="2" custScaleX="167504" custScaleY="27186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DD364E2-F863-416E-9EA1-063428C07815}" type="pres">
      <dgm:prSet presAssocID="{E4F9A595-34C7-441A-83A7-EB432C1A1314}" presName="level3hierChild" presStyleCnt="0"/>
      <dgm:spPr/>
    </dgm:pt>
    <dgm:pt modelId="{E54719CE-08D0-4BDB-A486-509DEED3A72D}" type="pres">
      <dgm:prSet presAssocID="{C4AF8881-73F9-4FFC-9F84-9AE5E78858BE}" presName="conn2-1" presStyleLbl="parChTrans1D3" presStyleIdx="0" presStyleCnt="3"/>
      <dgm:spPr/>
      <dgm:t>
        <a:bodyPr/>
        <a:lstStyle/>
        <a:p>
          <a:endParaRPr lang="ru-RU"/>
        </a:p>
      </dgm:t>
    </dgm:pt>
    <dgm:pt modelId="{5DDFE3AE-E982-4F2F-9406-63D065EF0ED9}" type="pres">
      <dgm:prSet presAssocID="{C4AF8881-73F9-4FFC-9F84-9AE5E78858BE}" presName="connTx" presStyleLbl="parChTrans1D3" presStyleIdx="0" presStyleCnt="3"/>
      <dgm:spPr/>
      <dgm:t>
        <a:bodyPr/>
        <a:lstStyle/>
        <a:p>
          <a:endParaRPr lang="ru-RU"/>
        </a:p>
      </dgm:t>
    </dgm:pt>
    <dgm:pt modelId="{3B13C67D-C75D-4D86-8E8D-5A35D96E0E4B}" type="pres">
      <dgm:prSet presAssocID="{26DD5C51-4B59-4AA4-9F86-5D2405B7F194}" presName="root2" presStyleCnt="0"/>
      <dgm:spPr/>
    </dgm:pt>
    <dgm:pt modelId="{CF704FB5-709F-463F-922C-57765219033E}" type="pres">
      <dgm:prSet presAssocID="{26DD5C51-4B59-4AA4-9F86-5D2405B7F194}" presName="LevelTwoTextNode" presStyleLbl="node3" presStyleIdx="0" presStyleCnt="3" custScaleX="179818" custScaleY="24956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3BA9E16-ECEC-4DAE-AB05-D7D808C13825}" type="pres">
      <dgm:prSet presAssocID="{26DD5C51-4B59-4AA4-9F86-5D2405B7F194}" presName="level3hierChild" presStyleCnt="0"/>
      <dgm:spPr/>
    </dgm:pt>
    <dgm:pt modelId="{ED3B62A8-2124-4FA0-B4BC-13031D9457BD}" type="pres">
      <dgm:prSet presAssocID="{779F2BD9-681F-4EC3-8658-D1E75E3B19F3}" presName="conn2-1" presStyleLbl="parChTrans1D3" presStyleIdx="1" presStyleCnt="3"/>
      <dgm:spPr/>
      <dgm:t>
        <a:bodyPr/>
        <a:lstStyle/>
        <a:p>
          <a:endParaRPr lang="ru-RU"/>
        </a:p>
      </dgm:t>
    </dgm:pt>
    <dgm:pt modelId="{C756AE8C-B1A4-433F-87CC-C2A83B0B0461}" type="pres">
      <dgm:prSet presAssocID="{779F2BD9-681F-4EC3-8658-D1E75E3B19F3}" presName="connTx" presStyleLbl="parChTrans1D3" presStyleIdx="1" presStyleCnt="3"/>
      <dgm:spPr/>
      <dgm:t>
        <a:bodyPr/>
        <a:lstStyle/>
        <a:p>
          <a:endParaRPr lang="ru-RU"/>
        </a:p>
      </dgm:t>
    </dgm:pt>
    <dgm:pt modelId="{7E41E2CE-0B84-4407-851D-8B73730F5B6A}" type="pres">
      <dgm:prSet presAssocID="{48C0779A-AF5C-4C80-84AE-E9429A135F5E}" presName="root2" presStyleCnt="0"/>
      <dgm:spPr/>
    </dgm:pt>
    <dgm:pt modelId="{B28F11A0-C84B-4934-9AFC-F7EB91D3CE56}" type="pres">
      <dgm:prSet presAssocID="{48C0779A-AF5C-4C80-84AE-E9429A135F5E}" presName="LevelTwoTextNode" presStyleLbl="node3" presStyleIdx="1" presStyleCnt="3" custScaleX="222911" custScaleY="18833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82545B6-BF1D-47F0-B99A-3F807E457209}" type="pres">
      <dgm:prSet presAssocID="{48C0779A-AF5C-4C80-84AE-E9429A135F5E}" presName="level3hierChild" presStyleCnt="0"/>
      <dgm:spPr/>
    </dgm:pt>
    <dgm:pt modelId="{FB769BDD-D957-4CC9-AF11-8979A1E2C49D}" type="pres">
      <dgm:prSet presAssocID="{C978B17D-C121-463B-917A-E2AA73E6BE19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E0DB078F-4898-4CEE-A03F-CAAE6DF65DA8}" type="pres">
      <dgm:prSet presAssocID="{C978B17D-C121-463B-917A-E2AA73E6BE19}" presName="connTx" presStyleLbl="parChTrans1D2" presStyleIdx="1" presStyleCnt="2"/>
      <dgm:spPr/>
      <dgm:t>
        <a:bodyPr/>
        <a:lstStyle/>
        <a:p>
          <a:endParaRPr lang="ru-RU"/>
        </a:p>
      </dgm:t>
    </dgm:pt>
    <dgm:pt modelId="{A6EC5824-2241-4ABD-9787-9B32C8E5A9D6}" type="pres">
      <dgm:prSet presAssocID="{6FCCE011-232F-4C64-B247-0BC827AD4168}" presName="root2" presStyleCnt="0"/>
      <dgm:spPr/>
    </dgm:pt>
    <dgm:pt modelId="{DFE2A0C6-44EA-427B-9F41-20ACEC1B5D43}" type="pres">
      <dgm:prSet presAssocID="{6FCCE011-232F-4C64-B247-0BC827AD4168}" presName="LevelTwoTextNode" presStyleLbl="node2" presStyleIdx="1" presStyleCnt="2" custScaleX="136564" custScaleY="19025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F57C46F-0F1C-4702-9BA1-1880FC43B6B0}" type="pres">
      <dgm:prSet presAssocID="{6FCCE011-232F-4C64-B247-0BC827AD4168}" presName="level3hierChild" presStyleCnt="0"/>
      <dgm:spPr/>
    </dgm:pt>
    <dgm:pt modelId="{C245D2EF-BA75-4A74-AECC-D02716982A7A}" type="pres">
      <dgm:prSet presAssocID="{EDFE5BBD-8891-43E8-85A2-9E6B880DE586}" presName="conn2-1" presStyleLbl="parChTrans1D3" presStyleIdx="2" presStyleCnt="3"/>
      <dgm:spPr/>
      <dgm:t>
        <a:bodyPr/>
        <a:lstStyle/>
        <a:p>
          <a:endParaRPr lang="ru-RU"/>
        </a:p>
      </dgm:t>
    </dgm:pt>
    <dgm:pt modelId="{ADD40AE7-861C-499B-A984-0B8098F5E86E}" type="pres">
      <dgm:prSet presAssocID="{EDFE5BBD-8891-43E8-85A2-9E6B880DE586}" presName="connTx" presStyleLbl="parChTrans1D3" presStyleIdx="2" presStyleCnt="3"/>
      <dgm:spPr/>
      <dgm:t>
        <a:bodyPr/>
        <a:lstStyle/>
        <a:p>
          <a:endParaRPr lang="ru-RU"/>
        </a:p>
      </dgm:t>
    </dgm:pt>
    <dgm:pt modelId="{B2EF6391-468A-4DBC-893E-D37E891C1CC2}" type="pres">
      <dgm:prSet presAssocID="{A728C78D-2783-400C-97E3-E7B4C15C5970}" presName="root2" presStyleCnt="0"/>
      <dgm:spPr/>
    </dgm:pt>
    <dgm:pt modelId="{C978D2BA-C7E9-47C6-B7A4-C0BA608A1CBD}" type="pres">
      <dgm:prSet presAssocID="{A728C78D-2783-400C-97E3-E7B4C15C5970}" presName="LevelTwoTextNode" presStyleLbl="node3" presStyleIdx="2" presStyleCnt="3" custScaleX="118638" custScaleY="10780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64D3623-13A9-4D2B-87A3-8C5724E1B8E9}" type="pres">
      <dgm:prSet presAssocID="{A728C78D-2783-400C-97E3-E7B4C15C5970}" presName="level3hierChild" presStyleCnt="0"/>
      <dgm:spPr/>
    </dgm:pt>
  </dgm:ptLst>
  <dgm:cxnLst>
    <dgm:cxn modelId="{63DF7FC6-E82A-4105-9FA3-4B874EA91445}" type="presOf" srcId="{268D1059-842D-4CB8-9612-7AEF831ED0DF}" destId="{E6DBE49E-EECD-43EC-98D1-66C44CBB72A8}" srcOrd="0" destOrd="0" presId="urn:microsoft.com/office/officeart/2005/8/layout/hierarchy2"/>
    <dgm:cxn modelId="{F05F47D4-EE07-48DA-B55C-6389A99919DB}" type="presOf" srcId="{48C0779A-AF5C-4C80-84AE-E9429A135F5E}" destId="{B28F11A0-C84B-4934-9AFC-F7EB91D3CE56}" srcOrd="0" destOrd="0" presId="urn:microsoft.com/office/officeart/2005/8/layout/hierarchy2"/>
    <dgm:cxn modelId="{8A8A2E2E-27C2-420B-A12E-411CA4AB232F}" type="presOf" srcId="{C978B17D-C121-463B-917A-E2AA73E6BE19}" destId="{E0DB078F-4898-4CEE-A03F-CAAE6DF65DA8}" srcOrd="1" destOrd="0" presId="urn:microsoft.com/office/officeart/2005/8/layout/hierarchy2"/>
    <dgm:cxn modelId="{A85A4CDA-B209-4F6F-956F-713B4F73A461}" srcId="{E4F9A595-34C7-441A-83A7-EB432C1A1314}" destId="{26DD5C51-4B59-4AA4-9F86-5D2405B7F194}" srcOrd="0" destOrd="0" parTransId="{C4AF8881-73F9-4FFC-9F84-9AE5E78858BE}" sibTransId="{2D9071C7-C9F6-41EF-A271-B9E70976A51A}"/>
    <dgm:cxn modelId="{15B4E534-24B5-45A6-B363-4BD9C6D9CEFA}" type="presOf" srcId="{36D474AF-6FA4-4984-913C-82F95910C64C}" destId="{EDBCF697-6435-424B-8921-B1BA9C307237}" srcOrd="0" destOrd="0" presId="urn:microsoft.com/office/officeart/2005/8/layout/hierarchy2"/>
    <dgm:cxn modelId="{75C692D0-20E9-461C-B203-DBF952B7C200}" srcId="{54958477-EF3C-409C-B21C-89BB12B8EB72}" destId="{E4F9A595-34C7-441A-83A7-EB432C1A1314}" srcOrd="0" destOrd="0" parTransId="{36D474AF-6FA4-4984-913C-82F95910C64C}" sibTransId="{55D0C52C-1F8C-4DDB-985F-CDD626845C29}"/>
    <dgm:cxn modelId="{916AB1E1-7AB4-4B91-B71F-07F4608BB53F}" type="presOf" srcId="{C4AF8881-73F9-4FFC-9F84-9AE5E78858BE}" destId="{E54719CE-08D0-4BDB-A486-509DEED3A72D}" srcOrd="0" destOrd="0" presId="urn:microsoft.com/office/officeart/2005/8/layout/hierarchy2"/>
    <dgm:cxn modelId="{1431D46B-22CA-4BE9-80BF-D3798A5EEB0E}" srcId="{268D1059-842D-4CB8-9612-7AEF831ED0DF}" destId="{54958477-EF3C-409C-B21C-89BB12B8EB72}" srcOrd="0" destOrd="0" parTransId="{91A68C87-5EBD-4970-BB57-B6D2AA1A331B}" sibTransId="{B78B2D6C-4809-4E65-9C8A-E7BF816283FC}"/>
    <dgm:cxn modelId="{9A1ECACF-F8A8-44B1-8F11-F5AB0CB540EF}" type="presOf" srcId="{C978B17D-C121-463B-917A-E2AA73E6BE19}" destId="{FB769BDD-D957-4CC9-AF11-8979A1E2C49D}" srcOrd="0" destOrd="0" presId="urn:microsoft.com/office/officeart/2005/8/layout/hierarchy2"/>
    <dgm:cxn modelId="{9B5C70D6-D87C-41CB-B07C-594A69AE597E}" type="presOf" srcId="{36D474AF-6FA4-4984-913C-82F95910C64C}" destId="{BB85E45B-C7B6-4BB1-8CF2-CE87460A8D66}" srcOrd="1" destOrd="0" presId="urn:microsoft.com/office/officeart/2005/8/layout/hierarchy2"/>
    <dgm:cxn modelId="{3E5D3B91-87BB-4326-ABFC-FBE87C7E7B1B}" type="presOf" srcId="{779F2BD9-681F-4EC3-8658-D1E75E3B19F3}" destId="{C756AE8C-B1A4-433F-87CC-C2A83B0B0461}" srcOrd="1" destOrd="0" presId="urn:microsoft.com/office/officeart/2005/8/layout/hierarchy2"/>
    <dgm:cxn modelId="{0CB3F458-A4CB-4C8C-A508-8E41D8270A8F}" srcId="{6FCCE011-232F-4C64-B247-0BC827AD4168}" destId="{A728C78D-2783-400C-97E3-E7B4C15C5970}" srcOrd="0" destOrd="0" parTransId="{EDFE5BBD-8891-43E8-85A2-9E6B880DE586}" sibTransId="{D811B831-1C32-45B3-A67B-5767969BB68C}"/>
    <dgm:cxn modelId="{7F71FAF5-49F3-44A1-B23B-A0445CD2ED17}" type="presOf" srcId="{6FCCE011-232F-4C64-B247-0BC827AD4168}" destId="{DFE2A0C6-44EA-427B-9F41-20ACEC1B5D43}" srcOrd="0" destOrd="0" presId="urn:microsoft.com/office/officeart/2005/8/layout/hierarchy2"/>
    <dgm:cxn modelId="{512B33B5-4511-4B36-8F0F-8F11F83298B6}" type="presOf" srcId="{54958477-EF3C-409C-B21C-89BB12B8EB72}" destId="{FC010CEC-445E-46AB-B112-63CBCE8BF1B6}" srcOrd="0" destOrd="0" presId="urn:microsoft.com/office/officeart/2005/8/layout/hierarchy2"/>
    <dgm:cxn modelId="{57023A9A-2FE7-47E9-B808-9CCFBF5639BD}" type="presOf" srcId="{EDFE5BBD-8891-43E8-85A2-9E6B880DE586}" destId="{ADD40AE7-861C-499B-A984-0B8098F5E86E}" srcOrd="1" destOrd="0" presId="urn:microsoft.com/office/officeart/2005/8/layout/hierarchy2"/>
    <dgm:cxn modelId="{B0703503-51BC-44CC-A8C4-2406D4DFDD3A}" srcId="{54958477-EF3C-409C-B21C-89BB12B8EB72}" destId="{6FCCE011-232F-4C64-B247-0BC827AD4168}" srcOrd="1" destOrd="0" parTransId="{C978B17D-C121-463B-917A-E2AA73E6BE19}" sibTransId="{A35223F9-D373-4D40-832C-872810D09336}"/>
    <dgm:cxn modelId="{9C63CF7D-65E4-420A-A87D-8D4549422CE1}" type="presOf" srcId="{C4AF8881-73F9-4FFC-9F84-9AE5E78858BE}" destId="{5DDFE3AE-E982-4F2F-9406-63D065EF0ED9}" srcOrd="1" destOrd="0" presId="urn:microsoft.com/office/officeart/2005/8/layout/hierarchy2"/>
    <dgm:cxn modelId="{E7903041-E06A-4C2C-9A96-30CE307C4512}" type="presOf" srcId="{26DD5C51-4B59-4AA4-9F86-5D2405B7F194}" destId="{CF704FB5-709F-463F-922C-57765219033E}" srcOrd="0" destOrd="0" presId="urn:microsoft.com/office/officeart/2005/8/layout/hierarchy2"/>
    <dgm:cxn modelId="{4C5C805D-AA8F-43B3-8419-7D177D323290}" type="presOf" srcId="{EDFE5BBD-8891-43E8-85A2-9E6B880DE586}" destId="{C245D2EF-BA75-4A74-AECC-D02716982A7A}" srcOrd="0" destOrd="0" presId="urn:microsoft.com/office/officeart/2005/8/layout/hierarchy2"/>
    <dgm:cxn modelId="{55260039-6CFE-4879-ABF1-920355A7BCD1}" srcId="{E4F9A595-34C7-441A-83A7-EB432C1A1314}" destId="{48C0779A-AF5C-4C80-84AE-E9429A135F5E}" srcOrd="1" destOrd="0" parTransId="{779F2BD9-681F-4EC3-8658-D1E75E3B19F3}" sibTransId="{412CCE86-5220-4D00-B9E5-37EC17404572}"/>
    <dgm:cxn modelId="{97840EAE-884D-40C7-88BE-A13E99FFDC1E}" type="presOf" srcId="{E4F9A595-34C7-441A-83A7-EB432C1A1314}" destId="{66AAB8DE-44D8-4C34-87F9-D47C0B814ECF}" srcOrd="0" destOrd="0" presId="urn:microsoft.com/office/officeart/2005/8/layout/hierarchy2"/>
    <dgm:cxn modelId="{E098D2ED-FF43-48B7-84DF-69D6037A1720}" type="presOf" srcId="{779F2BD9-681F-4EC3-8658-D1E75E3B19F3}" destId="{ED3B62A8-2124-4FA0-B4BC-13031D9457BD}" srcOrd="0" destOrd="0" presId="urn:microsoft.com/office/officeart/2005/8/layout/hierarchy2"/>
    <dgm:cxn modelId="{1F8AD1E3-16AD-4803-A04F-F1529DCD214B}" type="presOf" srcId="{A728C78D-2783-400C-97E3-E7B4C15C5970}" destId="{C978D2BA-C7E9-47C6-B7A4-C0BA608A1CBD}" srcOrd="0" destOrd="0" presId="urn:microsoft.com/office/officeart/2005/8/layout/hierarchy2"/>
    <dgm:cxn modelId="{9AB51B81-231D-411A-88B8-305E80624F83}" type="presParOf" srcId="{E6DBE49E-EECD-43EC-98D1-66C44CBB72A8}" destId="{A2D6E082-A5A2-4776-8CA2-2063C0C7265B}" srcOrd="0" destOrd="0" presId="urn:microsoft.com/office/officeart/2005/8/layout/hierarchy2"/>
    <dgm:cxn modelId="{01C94B75-AF4B-4BB1-8DF2-97AEA1FED3BE}" type="presParOf" srcId="{A2D6E082-A5A2-4776-8CA2-2063C0C7265B}" destId="{FC010CEC-445E-46AB-B112-63CBCE8BF1B6}" srcOrd="0" destOrd="0" presId="urn:microsoft.com/office/officeart/2005/8/layout/hierarchy2"/>
    <dgm:cxn modelId="{F10A3ABB-11EA-42C9-8FA4-270278ADC785}" type="presParOf" srcId="{A2D6E082-A5A2-4776-8CA2-2063C0C7265B}" destId="{5230B155-78B5-46B1-AF90-3E6B087AC9A5}" srcOrd="1" destOrd="0" presId="urn:microsoft.com/office/officeart/2005/8/layout/hierarchy2"/>
    <dgm:cxn modelId="{2372CBCE-D5C4-45C9-A6A7-9303C594F42D}" type="presParOf" srcId="{5230B155-78B5-46B1-AF90-3E6B087AC9A5}" destId="{EDBCF697-6435-424B-8921-B1BA9C307237}" srcOrd="0" destOrd="0" presId="urn:microsoft.com/office/officeart/2005/8/layout/hierarchy2"/>
    <dgm:cxn modelId="{E310CC78-24C7-4478-B65D-AEAAAAF71AC8}" type="presParOf" srcId="{EDBCF697-6435-424B-8921-B1BA9C307237}" destId="{BB85E45B-C7B6-4BB1-8CF2-CE87460A8D66}" srcOrd="0" destOrd="0" presId="urn:microsoft.com/office/officeart/2005/8/layout/hierarchy2"/>
    <dgm:cxn modelId="{3639FDCC-2F39-4FE2-9693-03B9889317F1}" type="presParOf" srcId="{5230B155-78B5-46B1-AF90-3E6B087AC9A5}" destId="{3C3008BD-C208-45CF-9B33-F3A60B56CBE6}" srcOrd="1" destOrd="0" presId="urn:microsoft.com/office/officeart/2005/8/layout/hierarchy2"/>
    <dgm:cxn modelId="{046223EF-3F60-41DE-84FC-5A588A8BA8EA}" type="presParOf" srcId="{3C3008BD-C208-45CF-9B33-F3A60B56CBE6}" destId="{66AAB8DE-44D8-4C34-87F9-D47C0B814ECF}" srcOrd="0" destOrd="0" presId="urn:microsoft.com/office/officeart/2005/8/layout/hierarchy2"/>
    <dgm:cxn modelId="{92DE0BB3-02BF-43DB-8A3F-DC40376488AC}" type="presParOf" srcId="{3C3008BD-C208-45CF-9B33-F3A60B56CBE6}" destId="{DDD364E2-F863-416E-9EA1-063428C07815}" srcOrd="1" destOrd="0" presId="urn:microsoft.com/office/officeart/2005/8/layout/hierarchy2"/>
    <dgm:cxn modelId="{C4166B09-7B16-45C2-949A-52A9BB33AAE0}" type="presParOf" srcId="{DDD364E2-F863-416E-9EA1-063428C07815}" destId="{E54719CE-08D0-4BDB-A486-509DEED3A72D}" srcOrd="0" destOrd="0" presId="urn:microsoft.com/office/officeart/2005/8/layout/hierarchy2"/>
    <dgm:cxn modelId="{371951E2-B009-44AD-A5F9-38F81383E501}" type="presParOf" srcId="{E54719CE-08D0-4BDB-A486-509DEED3A72D}" destId="{5DDFE3AE-E982-4F2F-9406-63D065EF0ED9}" srcOrd="0" destOrd="0" presId="urn:microsoft.com/office/officeart/2005/8/layout/hierarchy2"/>
    <dgm:cxn modelId="{81420120-E58A-4027-B2C3-5E98CEC210FE}" type="presParOf" srcId="{DDD364E2-F863-416E-9EA1-063428C07815}" destId="{3B13C67D-C75D-4D86-8E8D-5A35D96E0E4B}" srcOrd="1" destOrd="0" presId="urn:microsoft.com/office/officeart/2005/8/layout/hierarchy2"/>
    <dgm:cxn modelId="{9F6C6E40-0CA0-462E-BD34-E1D069C558C5}" type="presParOf" srcId="{3B13C67D-C75D-4D86-8E8D-5A35D96E0E4B}" destId="{CF704FB5-709F-463F-922C-57765219033E}" srcOrd="0" destOrd="0" presId="urn:microsoft.com/office/officeart/2005/8/layout/hierarchy2"/>
    <dgm:cxn modelId="{5C108BFB-9348-42AF-92A4-42283D0D8179}" type="presParOf" srcId="{3B13C67D-C75D-4D86-8E8D-5A35D96E0E4B}" destId="{F3BA9E16-ECEC-4DAE-AB05-D7D808C13825}" srcOrd="1" destOrd="0" presId="urn:microsoft.com/office/officeart/2005/8/layout/hierarchy2"/>
    <dgm:cxn modelId="{AD797809-216D-4703-BBDC-F0D6FBDB16DA}" type="presParOf" srcId="{DDD364E2-F863-416E-9EA1-063428C07815}" destId="{ED3B62A8-2124-4FA0-B4BC-13031D9457BD}" srcOrd="2" destOrd="0" presId="urn:microsoft.com/office/officeart/2005/8/layout/hierarchy2"/>
    <dgm:cxn modelId="{D4BD5C69-F686-4808-8DED-300876E92910}" type="presParOf" srcId="{ED3B62A8-2124-4FA0-B4BC-13031D9457BD}" destId="{C756AE8C-B1A4-433F-87CC-C2A83B0B0461}" srcOrd="0" destOrd="0" presId="urn:microsoft.com/office/officeart/2005/8/layout/hierarchy2"/>
    <dgm:cxn modelId="{D645B5AF-CC52-460C-A440-A52BF9B7FE0F}" type="presParOf" srcId="{DDD364E2-F863-416E-9EA1-063428C07815}" destId="{7E41E2CE-0B84-4407-851D-8B73730F5B6A}" srcOrd="3" destOrd="0" presId="urn:microsoft.com/office/officeart/2005/8/layout/hierarchy2"/>
    <dgm:cxn modelId="{5CB07F6F-FE7D-4937-98F0-CC88DBE666E0}" type="presParOf" srcId="{7E41E2CE-0B84-4407-851D-8B73730F5B6A}" destId="{B28F11A0-C84B-4934-9AFC-F7EB91D3CE56}" srcOrd="0" destOrd="0" presId="urn:microsoft.com/office/officeart/2005/8/layout/hierarchy2"/>
    <dgm:cxn modelId="{C8D4F4FE-EE62-4721-81D4-9D1544DCFF12}" type="presParOf" srcId="{7E41E2CE-0B84-4407-851D-8B73730F5B6A}" destId="{382545B6-BF1D-47F0-B99A-3F807E457209}" srcOrd="1" destOrd="0" presId="urn:microsoft.com/office/officeart/2005/8/layout/hierarchy2"/>
    <dgm:cxn modelId="{2960C7AF-FC2F-469E-AD92-BFFECDDD6490}" type="presParOf" srcId="{5230B155-78B5-46B1-AF90-3E6B087AC9A5}" destId="{FB769BDD-D957-4CC9-AF11-8979A1E2C49D}" srcOrd="2" destOrd="0" presId="urn:microsoft.com/office/officeart/2005/8/layout/hierarchy2"/>
    <dgm:cxn modelId="{48D04B1E-CBC4-4FA3-9CC3-BE20BF837B37}" type="presParOf" srcId="{FB769BDD-D957-4CC9-AF11-8979A1E2C49D}" destId="{E0DB078F-4898-4CEE-A03F-CAAE6DF65DA8}" srcOrd="0" destOrd="0" presId="urn:microsoft.com/office/officeart/2005/8/layout/hierarchy2"/>
    <dgm:cxn modelId="{5E639B05-E9B6-4E0C-8147-698FADAF2DF5}" type="presParOf" srcId="{5230B155-78B5-46B1-AF90-3E6B087AC9A5}" destId="{A6EC5824-2241-4ABD-9787-9B32C8E5A9D6}" srcOrd="3" destOrd="0" presId="urn:microsoft.com/office/officeart/2005/8/layout/hierarchy2"/>
    <dgm:cxn modelId="{5F9F7F90-26C8-4561-AE32-1B1F8D29385D}" type="presParOf" srcId="{A6EC5824-2241-4ABD-9787-9B32C8E5A9D6}" destId="{DFE2A0C6-44EA-427B-9F41-20ACEC1B5D43}" srcOrd="0" destOrd="0" presId="urn:microsoft.com/office/officeart/2005/8/layout/hierarchy2"/>
    <dgm:cxn modelId="{CFAC8EF8-BAF1-4205-93CE-9407C7616054}" type="presParOf" srcId="{A6EC5824-2241-4ABD-9787-9B32C8E5A9D6}" destId="{9F57C46F-0F1C-4702-9BA1-1880FC43B6B0}" srcOrd="1" destOrd="0" presId="urn:microsoft.com/office/officeart/2005/8/layout/hierarchy2"/>
    <dgm:cxn modelId="{DE952E56-5798-454D-9875-6577DC21BDA3}" type="presParOf" srcId="{9F57C46F-0F1C-4702-9BA1-1880FC43B6B0}" destId="{C245D2EF-BA75-4A74-AECC-D02716982A7A}" srcOrd="0" destOrd="0" presId="urn:microsoft.com/office/officeart/2005/8/layout/hierarchy2"/>
    <dgm:cxn modelId="{CAA33256-F9CD-421E-8833-5C2D58F44655}" type="presParOf" srcId="{C245D2EF-BA75-4A74-AECC-D02716982A7A}" destId="{ADD40AE7-861C-499B-A984-0B8098F5E86E}" srcOrd="0" destOrd="0" presId="urn:microsoft.com/office/officeart/2005/8/layout/hierarchy2"/>
    <dgm:cxn modelId="{68E1A00E-562F-4E6C-8AD9-CE1415995FB9}" type="presParOf" srcId="{9F57C46F-0F1C-4702-9BA1-1880FC43B6B0}" destId="{B2EF6391-468A-4DBC-893E-D37E891C1CC2}" srcOrd="1" destOrd="0" presId="urn:microsoft.com/office/officeart/2005/8/layout/hierarchy2"/>
    <dgm:cxn modelId="{E900DFF6-C5CA-4643-9378-6B6A378A5ED9}" type="presParOf" srcId="{B2EF6391-468A-4DBC-893E-D37E891C1CC2}" destId="{C978D2BA-C7E9-47C6-B7A4-C0BA608A1CBD}" srcOrd="0" destOrd="0" presId="urn:microsoft.com/office/officeart/2005/8/layout/hierarchy2"/>
    <dgm:cxn modelId="{5DB1CC59-2711-4705-8243-7E8DB3EF148E}" type="presParOf" srcId="{B2EF6391-468A-4DBC-893E-D37E891C1CC2}" destId="{564D3623-13A9-4D2B-87A3-8C5724E1B8E9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8F4BF517-A7F2-4EC7-BC60-8354CFB05CE3}" type="doc">
      <dgm:prSet loTypeId="urn:microsoft.com/office/officeart/2005/8/layout/equation2" loCatId="process" qsTypeId="urn:microsoft.com/office/officeart/2005/8/quickstyle/3d3" qsCatId="3D" csTypeId="urn:microsoft.com/office/officeart/2005/8/colors/colorful1#8" csCatId="colorful" phldr="1"/>
      <dgm:spPr/>
    </dgm:pt>
    <dgm:pt modelId="{7E0D0237-E4FB-4B90-A81C-9838B216A445}">
      <dgm:prSet phldrT="[Текст]" custT="1"/>
      <dgm:spPr/>
      <dgm:t>
        <a:bodyPr/>
        <a:lstStyle/>
        <a:p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Учитель – организатор игры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4F1731F-2517-4CD5-B95D-ABC6F990C187}" type="parTrans" cxnId="{83BD6279-2368-498E-8E94-7CF76524078C}">
      <dgm:prSet/>
      <dgm:spPr/>
      <dgm:t>
        <a:bodyPr/>
        <a:lstStyle/>
        <a:p>
          <a:endParaRPr lang="ru-RU"/>
        </a:p>
      </dgm:t>
    </dgm:pt>
    <dgm:pt modelId="{9028B052-D7EA-4540-BD54-BF972CD722F8}" type="sibTrans" cxnId="{83BD6279-2368-498E-8E94-7CF76524078C}">
      <dgm:prSet/>
      <dgm:spPr/>
      <dgm:t>
        <a:bodyPr/>
        <a:lstStyle/>
        <a:p>
          <a:endParaRPr lang="ru-RU"/>
        </a:p>
      </dgm:t>
    </dgm:pt>
    <dgm:pt modelId="{EE5A9F97-A4DD-43E9-85A6-5AD6D7D702FD}">
      <dgm:prSet phldrT="[Текст]" custT="1"/>
      <dgm:spPr/>
      <dgm:t>
        <a:bodyPr/>
        <a:lstStyle/>
        <a:p>
          <a:r>
            <a:rPr lang="ru-RU" sz="1800" b="1" u="none" dirty="0" smtClean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Учитель - участник игры</a:t>
          </a:r>
          <a:endParaRPr lang="ru-RU" sz="1800" b="1" u="none" dirty="0">
            <a:solidFill>
              <a:schemeClr val="bg2">
                <a:lumMod val="1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B5B89D2-F5A8-4DDA-8AF7-618AE2EA9FF5}" type="parTrans" cxnId="{08060BD1-CFCA-408D-9E20-1B886E1544B2}">
      <dgm:prSet/>
      <dgm:spPr/>
      <dgm:t>
        <a:bodyPr/>
        <a:lstStyle/>
        <a:p>
          <a:endParaRPr lang="ru-RU"/>
        </a:p>
      </dgm:t>
    </dgm:pt>
    <dgm:pt modelId="{5EA8E175-0971-4885-84E4-5F0B66214F01}" type="sibTrans" cxnId="{08060BD1-CFCA-408D-9E20-1B886E1544B2}">
      <dgm:prSet/>
      <dgm:spPr/>
      <dgm:t>
        <a:bodyPr/>
        <a:lstStyle/>
        <a:p>
          <a:endParaRPr lang="ru-RU"/>
        </a:p>
      </dgm:t>
    </dgm:pt>
    <dgm:pt modelId="{014F3CD1-D7D7-4495-888D-7E22D7116E1E}">
      <dgm:prSet phldrT="[Текст]" custT="1"/>
      <dgm:spPr>
        <a:solidFill>
          <a:schemeClr val="accent4">
            <a:hueOff val="0"/>
            <a:satOff val="0"/>
            <a:lumOff val="0"/>
            <a:alpha val="69000"/>
          </a:schemeClr>
        </a:solidFill>
      </dgm:spPr>
      <dgm:t>
        <a:bodyPr/>
        <a:lstStyle/>
        <a:p>
          <a:r>
            <a:rPr lang="ru-RU" sz="2200" b="1" i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- Активизация активно-познавательной и мыслительной деятельности и </a:t>
          </a:r>
          <a:r>
            <a:rPr lang="ru-RU" sz="2200" b="1" i="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рост качества знаний </a:t>
          </a:r>
          <a:r>
            <a:rPr lang="ru-RU" sz="2200" b="1" i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обучающихся</a:t>
          </a:r>
        </a:p>
        <a:p>
          <a:r>
            <a:rPr lang="ru-RU" sz="2200" b="1" i="0" dirty="0" smtClean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Положительная </a:t>
          </a:r>
          <a:r>
            <a:rPr lang="ru-RU" sz="2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динамика продвижения обучающихся в формировании </a:t>
          </a:r>
          <a:r>
            <a:rPr lang="ru-RU" sz="2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УУД</a:t>
          </a:r>
          <a:endParaRPr lang="ru-RU" sz="2200" b="1" i="0" dirty="0" smtClean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r>
            <a:rPr lang="ru-RU" sz="2200" b="1" i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- </a:t>
          </a:r>
          <a:r>
            <a:rPr lang="ru-RU" sz="2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Устойчивое </a:t>
          </a:r>
          <a:r>
            <a:rPr lang="ru-RU" sz="2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повышение интереса к предмету</a:t>
          </a:r>
          <a:endParaRPr lang="ru-RU" sz="2200" b="1" i="0" dirty="0" smtClean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r>
            <a:rPr lang="ru-RU" sz="2200" b="1" i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- Работоспособность обучающихся (</a:t>
          </a:r>
          <a:r>
            <a:rPr lang="ru-RU" sz="2200" b="1" i="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здоровьесберегающие</a:t>
          </a:r>
          <a:r>
            <a:rPr lang="ru-RU" sz="2200" b="1" i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показатели)  </a:t>
          </a:r>
          <a:endParaRPr lang="ru-RU" sz="2200" b="1" i="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23775EC-0DEC-4EED-BD2C-FBA1125CC0CD}" type="parTrans" cxnId="{099D0447-5108-403A-B4E2-A99FF195835F}">
      <dgm:prSet/>
      <dgm:spPr/>
      <dgm:t>
        <a:bodyPr/>
        <a:lstStyle/>
        <a:p>
          <a:endParaRPr lang="ru-RU"/>
        </a:p>
      </dgm:t>
    </dgm:pt>
    <dgm:pt modelId="{C87A8337-BA0C-4825-A6FA-C92689932F04}" type="sibTrans" cxnId="{099D0447-5108-403A-B4E2-A99FF195835F}">
      <dgm:prSet/>
      <dgm:spPr/>
      <dgm:t>
        <a:bodyPr/>
        <a:lstStyle/>
        <a:p>
          <a:endParaRPr lang="ru-RU"/>
        </a:p>
      </dgm:t>
    </dgm:pt>
    <dgm:pt modelId="{8318D6F4-6371-49F9-8CFE-8EBE6CAF5AE3}" type="pres">
      <dgm:prSet presAssocID="{8F4BF517-A7F2-4EC7-BC60-8354CFB05CE3}" presName="Name0" presStyleCnt="0">
        <dgm:presLayoutVars>
          <dgm:dir/>
          <dgm:resizeHandles val="exact"/>
        </dgm:presLayoutVars>
      </dgm:prSet>
      <dgm:spPr/>
    </dgm:pt>
    <dgm:pt modelId="{9EA1F091-17DB-4BC9-AD8E-E43F7D81394F}" type="pres">
      <dgm:prSet presAssocID="{8F4BF517-A7F2-4EC7-BC60-8354CFB05CE3}" presName="vNodes" presStyleCnt="0"/>
      <dgm:spPr/>
    </dgm:pt>
    <dgm:pt modelId="{1E8025F8-3327-4A5C-80D8-C2B2803A3E9B}" type="pres">
      <dgm:prSet presAssocID="{7E0D0237-E4FB-4B90-A81C-9838B216A445}" presName="node" presStyleLbl="node1" presStyleIdx="0" presStyleCnt="3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CEF8E926-7E2A-47A0-B4C7-5D4510FA459A}" type="pres">
      <dgm:prSet presAssocID="{9028B052-D7EA-4540-BD54-BF972CD722F8}" presName="spacerT" presStyleCnt="0"/>
      <dgm:spPr/>
    </dgm:pt>
    <dgm:pt modelId="{951B0196-4788-4934-A4B4-CEB76A78CE1C}" type="pres">
      <dgm:prSet presAssocID="{9028B052-D7EA-4540-BD54-BF972CD722F8}" presName="sibTrans" presStyleLbl="sibTrans2D1" presStyleIdx="0" presStyleCnt="2"/>
      <dgm:spPr/>
      <dgm:t>
        <a:bodyPr/>
        <a:lstStyle/>
        <a:p>
          <a:endParaRPr lang="ru-RU"/>
        </a:p>
      </dgm:t>
    </dgm:pt>
    <dgm:pt modelId="{AB2650B7-6A4F-4F07-9E58-16C880E24805}" type="pres">
      <dgm:prSet presAssocID="{9028B052-D7EA-4540-BD54-BF972CD722F8}" presName="spacerB" presStyleCnt="0"/>
      <dgm:spPr/>
    </dgm:pt>
    <dgm:pt modelId="{DD09E910-3E92-49B4-84FE-8EB7BBB54334}" type="pres">
      <dgm:prSet presAssocID="{EE5A9F97-A4DD-43E9-85A6-5AD6D7D702FD}" presName="node" presStyleLbl="node1" presStyleIdx="1" presStyleCnt="3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78549C0F-C00F-4A04-BB29-472349BD4C19}" type="pres">
      <dgm:prSet presAssocID="{8F4BF517-A7F2-4EC7-BC60-8354CFB05CE3}" presName="sibTransLast" presStyleLbl="sibTrans2D1" presStyleIdx="1" presStyleCnt="2"/>
      <dgm:spPr/>
      <dgm:t>
        <a:bodyPr/>
        <a:lstStyle/>
        <a:p>
          <a:endParaRPr lang="ru-RU"/>
        </a:p>
      </dgm:t>
    </dgm:pt>
    <dgm:pt modelId="{6B82BC7E-AEDD-4AA5-BB4E-C097CA5D25ED}" type="pres">
      <dgm:prSet presAssocID="{8F4BF517-A7F2-4EC7-BC60-8354CFB05CE3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30B8E6ED-8A4D-4F8C-B5D3-6F73B5832C53}" type="pres">
      <dgm:prSet presAssocID="{8F4BF517-A7F2-4EC7-BC60-8354CFB05CE3}" presName="lastNode" presStyleLbl="node1" presStyleIdx="2" presStyleCnt="3" custScaleX="127649" custScaleY="126072" custLinFactNeighborX="-1566" custLinFactNeighborY="-852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</dgm:ptLst>
  <dgm:cxnLst>
    <dgm:cxn modelId="{42B4615E-2AF5-4F5B-B16F-94B221D33646}" type="presOf" srcId="{5EA8E175-0971-4885-84E4-5F0B66214F01}" destId="{6B82BC7E-AEDD-4AA5-BB4E-C097CA5D25ED}" srcOrd="1" destOrd="0" presId="urn:microsoft.com/office/officeart/2005/8/layout/equation2"/>
    <dgm:cxn modelId="{74D920B6-E980-4980-86A8-AD7B745FF8F6}" type="presOf" srcId="{014F3CD1-D7D7-4495-888D-7E22D7116E1E}" destId="{30B8E6ED-8A4D-4F8C-B5D3-6F73B5832C53}" srcOrd="0" destOrd="0" presId="urn:microsoft.com/office/officeart/2005/8/layout/equation2"/>
    <dgm:cxn modelId="{099D0447-5108-403A-B4E2-A99FF195835F}" srcId="{8F4BF517-A7F2-4EC7-BC60-8354CFB05CE3}" destId="{014F3CD1-D7D7-4495-888D-7E22D7116E1E}" srcOrd="2" destOrd="0" parTransId="{423775EC-0DEC-4EED-BD2C-FBA1125CC0CD}" sibTransId="{C87A8337-BA0C-4825-A6FA-C92689932F04}"/>
    <dgm:cxn modelId="{5B1341C5-3E0F-4094-87FD-51722BB878C1}" type="presOf" srcId="{7E0D0237-E4FB-4B90-A81C-9838B216A445}" destId="{1E8025F8-3327-4A5C-80D8-C2B2803A3E9B}" srcOrd="0" destOrd="0" presId="urn:microsoft.com/office/officeart/2005/8/layout/equation2"/>
    <dgm:cxn modelId="{08060BD1-CFCA-408D-9E20-1B886E1544B2}" srcId="{8F4BF517-A7F2-4EC7-BC60-8354CFB05CE3}" destId="{EE5A9F97-A4DD-43E9-85A6-5AD6D7D702FD}" srcOrd="1" destOrd="0" parTransId="{DB5B89D2-F5A8-4DDA-8AF7-618AE2EA9FF5}" sibTransId="{5EA8E175-0971-4885-84E4-5F0B66214F01}"/>
    <dgm:cxn modelId="{90A71BD5-AC9B-48BC-9C58-A2EFF42B61FD}" type="presOf" srcId="{5EA8E175-0971-4885-84E4-5F0B66214F01}" destId="{78549C0F-C00F-4A04-BB29-472349BD4C19}" srcOrd="0" destOrd="0" presId="urn:microsoft.com/office/officeart/2005/8/layout/equation2"/>
    <dgm:cxn modelId="{83BD6279-2368-498E-8E94-7CF76524078C}" srcId="{8F4BF517-A7F2-4EC7-BC60-8354CFB05CE3}" destId="{7E0D0237-E4FB-4B90-A81C-9838B216A445}" srcOrd="0" destOrd="0" parTransId="{F4F1731F-2517-4CD5-B95D-ABC6F990C187}" sibTransId="{9028B052-D7EA-4540-BD54-BF972CD722F8}"/>
    <dgm:cxn modelId="{1FEA4249-61E3-4665-9F65-7A56C1B62546}" type="presOf" srcId="{8F4BF517-A7F2-4EC7-BC60-8354CFB05CE3}" destId="{8318D6F4-6371-49F9-8CFE-8EBE6CAF5AE3}" srcOrd="0" destOrd="0" presId="urn:microsoft.com/office/officeart/2005/8/layout/equation2"/>
    <dgm:cxn modelId="{B0D22DA9-5E2C-47C7-B2AE-BBD811A7CA47}" type="presOf" srcId="{EE5A9F97-A4DD-43E9-85A6-5AD6D7D702FD}" destId="{DD09E910-3E92-49B4-84FE-8EB7BBB54334}" srcOrd="0" destOrd="0" presId="urn:microsoft.com/office/officeart/2005/8/layout/equation2"/>
    <dgm:cxn modelId="{B1C7A249-5C3D-4A24-874A-B59651321361}" type="presOf" srcId="{9028B052-D7EA-4540-BD54-BF972CD722F8}" destId="{951B0196-4788-4934-A4B4-CEB76A78CE1C}" srcOrd="0" destOrd="0" presId="urn:microsoft.com/office/officeart/2005/8/layout/equation2"/>
    <dgm:cxn modelId="{FBB85CCA-B20D-4DB9-803D-633DE4EBB2B9}" type="presParOf" srcId="{8318D6F4-6371-49F9-8CFE-8EBE6CAF5AE3}" destId="{9EA1F091-17DB-4BC9-AD8E-E43F7D81394F}" srcOrd="0" destOrd="0" presId="urn:microsoft.com/office/officeart/2005/8/layout/equation2"/>
    <dgm:cxn modelId="{3CF4873D-848B-4396-A428-A09A12EDB4FA}" type="presParOf" srcId="{9EA1F091-17DB-4BC9-AD8E-E43F7D81394F}" destId="{1E8025F8-3327-4A5C-80D8-C2B2803A3E9B}" srcOrd="0" destOrd="0" presId="urn:microsoft.com/office/officeart/2005/8/layout/equation2"/>
    <dgm:cxn modelId="{5F4373BA-CCFF-40A3-8A59-B7D658E4F522}" type="presParOf" srcId="{9EA1F091-17DB-4BC9-AD8E-E43F7D81394F}" destId="{CEF8E926-7E2A-47A0-B4C7-5D4510FA459A}" srcOrd="1" destOrd="0" presId="urn:microsoft.com/office/officeart/2005/8/layout/equation2"/>
    <dgm:cxn modelId="{CDEDB53E-3CDF-4860-8C28-3411FD5DC1E5}" type="presParOf" srcId="{9EA1F091-17DB-4BC9-AD8E-E43F7D81394F}" destId="{951B0196-4788-4934-A4B4-CEB76A78CE1C}" srcOrd="2" destOrd="0" presId="urn:microsoft.com/office/officeart/2005/8/layout/equation2"/>
    <dgm:cxn modelId="{15902B6F-DD23-4D93-B823-28F98C466EA5}" type="presParOf" srcId="{9EA1F091-17DB-4BC9-AD8E-E43F7D81394F}" destId="{AB2650B7-6A4F-4F07-9E58-16C880E24805}" srcOrd="3" destOrd="0" presId="urn:microsoft.com/office/officeart/2005/8/layout/equation2"/>
    <dgm:cxn modelId="{C0DE0867-11E4-4228-BA00-5017EE0AF31E}" type="presParOf" srcId="{9EA1F091-17DB-4BC9-AD8E-E43F7D81394F}" destId="{DD09E910-3E92-49B4-84FE-8EB7BBB54334}" srcOrd="4" destOrd="0" presId="urn:microsoft.com/office/officeart/2005/8/layout/equation2"/>
    <dgm:cxn modelId="{63C58435-E739-4D8B-8B2D-0F3D2B41B10A}" type="presParOf" srcId="{8318D6F4-6371-49F9-8CFE-8EBE6CAF5AE3}" destId="{78549C0F-C00F-4A04-BB29-472349BD4C19}" srcOrd="1" destOrd="0" presId="urn:microsoft.com/office/officeart/2005/8/layout/equation2"/>
    <dgm:cxn modelId="{FD0BB8BA-1D73-42D3-9626-6988F68DC317}" type="presParOf" srcId="{78549C0F-C00F-4A04-BB29-472349BD4C19}" destId="{6B82BC7E-AEDD-4AA5-BB4E-C097CA5D25ED}" srcOrd="0" destOrd="0" presId="urn:microsoft.com/office/officeart/2005/8/layout/equation2"/>
    <dgm:cxn modelId="{3E3EBDBD-A1C2-49E4-A8B9-BBC5E3539706}" type="presParOf" srcId="{8318D6F4-6371-49F9-8CFE-8EBE6CAF5AE3}" destId="{30B8E6ED-8A4D-4F8C-B5D3-6F73B5832C53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F4BF517-A7F2-4EC7-BC60-8354CFB05CE3}" type="doc">
      <dgm:prSet loTypeId="urn:microsoft.com/office/officeart/2005/8/layout/equation2" loCatId="process" qsTypeId="urn:microsoft.com/office/officeart/2005/8/quickstyle/3d3" qsCatId="3D" csTypeId="urn:microsoft.com/office/officeart/2005/8/colors/colorful1#8" csCatId="colorful" phldr="1"/>
      <dgm:spPr/>
      <dgm:t>
        <a:bodyPr/>
        <a:lstStyle/>
        <a:p>
          <a:endParaRPr lang="ru-RU"/>
        </a:p>
      </dgm:t>
    </dgm:pt>
    <dgm:pt modelId="{8318D6F4-6371-49F9-8CFE-8EBE6CAF5AE3}" type="pres">
      <dgm:prSet presAssocID="{8F4BF517-A7F2-4EC7-BC60-8354CFB05C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473A8F9C-EBEB-42C6-BD73-8C24DBB9FF99}" type="presOf" srcId="{8F4BF517-A7F2-4EC7-BC60-8354CFB05CE3}" destId="{8318D6F4-6371-49F9-8CFE-8EBE6CAF5AE3}" srcOrd="0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9E1BC9-551C-4366-B357-07FBE37EE788}">
      <dsp:nvSpPr>
        <dsp:cNvPr id="0" name=""/>
        <dsp:cNvSpPr/>
      </dsp:nvSpPr>
      <dsp:spPr>
        <a:xfrm>
          <a:off x="0" y="125953"/>
          <a:ext cx="7710872" cy="5446210"/>
        </a:xfrm>
        <a:prstGeom prst="round2SameRect">
          <a:avLst>
            <a:gd name="adj1" fmla="val 8000"/>
            <a:gd name="adj2" fmla="val 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8064A2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68580" rIns="22860" bIns="22860" numCol="1" spcCol="1270" anchor="t" anchorCtr="0">
          <a:noAutofit/>
        </a:bodyPr>
        <a:lstStyle/>
        <a:p>
          <a:pPr marL="171450" lvl="1" indent="-171450" algn="ctr" defTabSz="800100">
            <a:lnSpc>
              <a:spcPct val="12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err="1" smtClean="0">
              <a:solidFill>
                <a:srgbClr val="1B0C78"/>
              </a:solidFill>
              <a:effectLst/>
              <a:latin typeface="Arial Black" pitchFamily="34" charset="0"/>
              <a:ea typeface="+mn-ea"/>
              <a:cs typeface="+mn-cs"/>
            </a:rPr>
            <a:t>Вострухова</a:t>
          </a:r>
          <a:r>
            <a:rPr lang="ru-RU" sz="1800" kern="1200" dirty="0" smtClean="0">
              <a:solidFill>
                <a:srgbClr val="1B0C78"/>
              </a:solidFill>
              <a:effectLst/>
              <a:latin typeface="Arial Black" pitchFamily="34" charset="0"/>
              <a:ea typeface="+mn-ea"/>
              <a:cs typeface="+mn-cs"/>
            </a:rPr>
            <a:t>  Галина Александровна</a:t>
          </a:r>
          <a:endParaRPr lang="ru-RU" sz="1800" kern="1200" dirty="0">
            <a:solidFill>
              <a:srgbClr val="1B0C78"/>
            </a:solidFill>
            <a:effectLst/>
            <a:latin typeface="Arial Black" pitchFamily="34" charset="0"/>
            <a:ea typeface="+mn-ea"/>
            <a:cs typeface="+mn-cs"/>
          </a:endParaRPr>
        </a:p>
        <a:p>
          <a:pPr marL="171450" lvl="1" indent="-171450" algn="ctr" defTabSz="800100">
            <a:lnSpc>
              <a:spcPct val="12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rgbClr val="1B0C78"/>
              </a:solidFill>
              <a:effectLst/>
              <a:latin typeface="Arial Black" pitchFamily="34" charset="0"/>
              <a:ea typeface="+mn-ea"/>
              <a:cs typeface="+mn-cs"/>
            </a:rPr>
            <a:t>Учитель  истории и обществознания </a:t>
          </a:r>
          <a:endParaRPr lang="ru-RU" sz="1800" kern="1200" dirty="0">
            <a:solidFill>
              <a:srgbClr val="1B0C78"/>
            </a:solidFill>
            <a:effectLst/>
            <a:latin typeface="Arial Black" pitchFamily="34" charset="0"/>
            <a:ea typeface="+mn-ea"/>
            <a:cs typeface="+mn-cs"/>
          </a:endParaRPr>
        </a:p>
        <a:p>
          <a:pPr marL="171450" lvl="1" indent="-171450" algn="ctr" defTabSz="800100">
            <a:lnSpc>
              <a:spcPct val="12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rgbClr val="1B0C78"/>
              </a:solidFill>
              <a:effectLst/>
              <a:latin typeface="Arial Black" pitchFamily="34" charset="0"/>
              <a:ea typeface="+mn-ea"/>
              <a:cs typeface="+mn-cs"/>
            </a:rPr>
            <a:t>Стаж работы : 26 лет</a:t>
          </a:r>
          <a:endParaRPr lang="ru-RU" sz="1800" kern="1200" dirty="0">
            <a:solidFill>
              <a:srgbClr val="1B0C78"/>
            </a:solidFill>
            <a:effectLst/>
            <a:latin typeface="Arial Black" pitchFamily="34" charset="0"/>
            <a:ea typeface="+mn-ea"/>
            <a:cs typeface="+mn-cs"/>
          </a:endParaRPr>
        </a:p>
        <a:p>
          <a:pPr marL="171450" lvl="1" indent="-171450" algn="ctr" defTabSz="800100">
            <a:lnSpc>
              <a:spcPct val="12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rgbClr val="1B0C78"/>
              </a:solidFill>
              <a:effectLst/>
              <a:latin typeface="Arial Black" pitchFamily="34" charset="0"/>
              <a:ea typeface="+mn-ea"/>
              <a:cs typeface="+mn-cs"/>
            </a:rPr>
            <a:t>Муниципальное бюджетное  общеобразовательное учреждение </a:t>
          </a:r>
          <a:endParaRPr lang="ru-RU" sz="1800" kern="1200" dirty="0">
            <a:solidFill>
              <a:srgbClr val="1B0C78"/>
            </a:solidFill>
            <a:effectLst/>
            <a:latin typeface="Arial Black" pitchFamily="34" charset="0"/>
            <a:ea typeface="+mn-ea"/>
            <a:cs typeface="+mn-cs"/>
          </a:endParaRPr>
        </a:p>
        <a:p>
          <a:pPr marL="171450" lvl="1" indent="-171450" algn="ctr" defTabSz="800100">
            <a:lnSpc>
              <a:spcPct val="12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rgbClr val="1B0C78"/>
              </a:solidFill>
              <a:effectLst/>
              <a:latin typeface="Arial Black" pitchFamily="34" charset="0"/>
              <a:ea typeface="+mn-ea"/>
              <a:cs typeface="+mn-cs"/>
            </a:rPr>
            <a:t>«</a:t>
          </a:r>
          <a:r>
            <a:rPr lang="ru-RU" sz="1800" kern="1200" dirty="0" err="1" smtClean="0">
              <a:solidFill>
                <a:srgbClr val="1B0C78"/>
              </a:solidFill>
              <a:effectLst/>
              <a:latin typeface="Arial Black" pitchFamily="34" charset="0"/>
              <a:ea typeface="+mn-ea"/>
              <a:cs typeface="+mn-cs"/>
            </a:rPr>
            <a:t>Большеокуловская</a:t>
          </a:r>
          <a:r>
            <a:rPr lang="ru-RU" sz="1800" kern="1200" dirty="0" smtClean="0">
              <a:solidFill>
                <a:srgbClr val="1B0C78"/>
              </a:solidFill>
              <a:effectLst/>
              <a:latin typeface="Arial Black" pitchFamily="34" charset="0"/>
              <a:ea typeface="+mn-ea"/>
              <a:cs typeface="+mn-cs"/>
            </a:rPr>
            <a:t> средняя школа»</a:t>
          </a:r>
          <a:endParaRPr lang="ru-RU" sz="1800" kern="1200" dirty="0">
            <a:solidFill>
              <a:srgbClr val="1B0C78"/>
            </a:solidFill>
            <a:effectLst/>
            <a:latin typeface="Arial Black" pitchFamily="34" charset="0"/>
            <a:ea typeface="+mn-ea"/>
            <a:cs typeface="+mn-cs"/>
          </a:endParaRPr>
        </a:p>
        <a:p>
          <a:pPr marL="171450" lvl="1" indent="-171450" algn="ctr" defTabSz="800100">
            <a:lnSpc>
              <a:spcPct val="12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rgbClr val="1B0C78"/>
              </a:solidFill>
              <a:effectLst/>
              <a:latin typeface="Arial Black" pitchFamily="34" charset="0"/>
              <a:ea typeface="+mn-ea"/>
              <a:cs typeface="+mn-cs"/>
            </a:rPr>
            <a:t>г.о. Навашинский Нижегородской области</a:t>
          </a:r>
          <a:endParaRPr lang="ru-RU" sz="1800" kern="1200" dirty="0">
            <a:solidFill>
              <a:srgbClr val="1B0C78"/>
            </a:solidFill>
            <a:effectLst/>
            <a:latin typeface="Arial Black" pitchFamily="34" charset="0"/>
            <a:ea typeface="+mn-ea"/>
            <a:cs typeface="+mn-cs"/>
          </a:endParaRPr>
        </a:p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600" kern="1200" dirty="0">
            <a:solidFill>
              <a:srgbClr val="1B0C78"/>
            </a:solidFill>
            <a:effectLst/>
            <a:latin typeface="Arial Black" pitchFamily="34" charset="0"/>
            <a:ea typeface="+mn-ea"/>
            <a:cs typeface="+mn-cs"/>
          </a:endParaRPr>
        </a:p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600" b="1" kern="1200" dirty="0" smtClean="0">
            <a:ln w="10541" cmpd="sng">
              <a:prstDash val="solid"/>
            </a:ln>
            <a:solidFill>
              <a:srgbClr val="1B0C78"/>
            </a:solidFill>
            <a:effectLst/>
            <a:latin typeface="Arial Black" pitchFamily="34" charset="0"/>
            <a:ea typeface="+mn-ea"/>
            <a:cs typeface="+mn-cs"/>
          </a:endParaRPr>
        </a:p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600" kern="1200" dirty="0">
            <a:solidFill>
              <a:srgbClr val="1B0C78"/>
            </a:solidFill>
            <a:effectLst/>
            <a:latin typeface="Arial Black" pitchFamily="34" charset="0"/>
            <a:ea typeface="+mn-ea"/>
            <a:cs typeface="+mn-cs"/>
          </a:endParaRPr>
        </a:p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600" kern="1200" dirty="0">
            <a:solidFill>
              <a:srgbClr val="1B0C78"/>
            </a:solidFill>
            <a:effectLst/>
            <a:latin typeface="Arial Black" pitchFamily="34" charset="0"/>
            <a:ea typeface="+mn-ea"/>
            <a:cs typeface="+mn-cs"/>
          </a:endParaRPr>
        </a:p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600" b="1" kern="1200" dirty="0" smtClean="0">
            <a:ln w="10541" cmpd="sng">
              <a:prstDash val="solid"/>
            </a:ln>
            <a:solidFill>
              <a:srgbClr val="1B0C78"/>
            </a:solidFill>
            <a:effectLst/>
            <a:latin typeface="Arial Black" pitchFamily="34" charset="0"/>
            <a:ea typeface="+mn-ea"/>
            <a:cs typeface="+mn-cs"/>
          </a:endParaRPr>
        </a:p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600" kern="1200" dirty="0">
            <a:solidFill>
              <a:srgbClr val="1B0C78"/>
            </a:solidFill>
            <a:effectLst/>
            <a:latin typeface="Arial Black" pitchFamily="34" charset="0"/>
            <a:ea typeface="+mn-ea"/>
            <a:cs typeface="+mn-cs"/>
          </a:endParaRPr>
        </a:p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600" kern="1200" dirty="0">
            <a:solidFill>
              <a:srgbClr val="1B0C78"/>
            </a:solidFill>
            <a:effectLst/>
            <a:latin typeface="Arial Black" pitchFamily="34" charset="0"/>
            <a:ea typeface="+mn-ea"/>
            <a:cs typeface="+mn-cs"/>
          </a:endParaRPr>
        </a:p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600" b="1" kern="1200" dirty="0" smtClean="0">
            <a:ln w="10541" cmpd="sng">
              <a:prstDash val="solid"/>
            </a:ln>
            <a:solidFill>
              <a:srgbClr val="1B0C78"/>
            </a:solidFill>
            <a:effectLst/>
            <a:latin typeface="Arial Black" pitchFamily="34" charset="0"/>
            <a:ea typeface="+mn-ea"/>
            <a:cs typeface="+mn-cs"/>
          </a:endParaRPr>
        </a:p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600" kern="1200" dirty="0">
            <a:solidFill>
              <a:srgbClr val="1B0C78"/>
            </a:solidFill>
            <a:effectLst/>
            <a:latin typeface="Arial Black" pitchFamily="34" charset="0"/>
            <a:ea typeface="+mn-ea"/>
            <a:cs typeface="+mn-cs"/>
          </a:endParaRPr>
        </a:p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600" kern="1200" dirty="0">
            <a:solidFill>
              <a:srgbClr val="1B0C78"/>
            </a:solidFill>
            <a:effectLst/>
            <a:latin typeface="Arial Black" pitchFamily="34" charset="0"/>
            <a:ea typeface="+mn-ea"/>
            <a:cs typeface="+mn-cs"/>
          </a:endParaRPr>
        </a:p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600" b="1" kern="1200" dirty="0" smtClean="0">
            <a:ln w="10541" cmpd="sng">
              <a:prstDash val="solid"/>
            </a:ln>
            <a:solidFill>
              <a:srgbClr val="1B0C78"/>
            </a:solidFill>
            <a:effectLst/>
            <a:latin typeface="Arial Black" pitchFamily="34" charset="0"/>
            <a:ea typeface="+mn-ea"/>
            <a:cs typeface="+mn-cs"/>
          </a:endParaRPr>
        </a:p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600" kern="1200" dirty="0">
            <a:solidFill>
              <a:srgbClr val="1B0C78"/>
            </a:solidFill>
            <a:effectLst/>
            <a:latin typeface="Arial Black" pitchFamily="34" charset="0"/>
            <a:ea typeface="+mn-ea"/>
            <a:cs typeface="+mn-cs"/>
          </a:endParaRPr>
        </a:p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600" b="1" kern="1200" dirty="0" smtClean="0">
            <a:ln w="10541" cmpd="sng">
              <a:prstDash val="solid"/>
            </a:ln>
            <a:solidFill>
              <a:srgbClr val="1B0C78"/>
            </a:solidFill>
            <a:effectLst/>
            <a:latin typeface="Arial Black" pitchFamily="34" charset="0"/>
            <a:ea typeface="+mn-ea"/>
            <a:cs typeface="+mn-cs"/>
          </a:endParaRPr>
        </a:p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600" kern="1200" dirty="0">
            <a:solidFill>
              <a:srgbClr val="1B0C78"/>
            </a:solidFill>
            <a:effectLst/>
            <a:latin typeface="Arial Black" pitchFamily="34" charset="0"/>
            <a:ea typeface="+mn-ea"/>
            <a:cs typeface="+mn-cs"/>
          </a:endParaRPr>
        </a:p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600" kern="1200" dirty="0">
            <a:solidFill>
              <a:srgbClr val="1B0C78"/>
            </a:solidFill>
            <a:effectLst/>
            <a:latin typeface="Arial Black" pitchFamily="34" charset="0"/>
            <a:ea typeface="+mn-ea"/>
            <a:cs typeface="+mn-cs"/>
          </a:endParaRPr>
        </a:p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600" b="1" kern="1200" dirty="0" smtClean="0">
            <a:ln w="10541" cmpd="sng">
              <a:prstDash val="solid"/>
            </a:ln>
            <a:solidFill>
              <a:srgbClr val="1B0C78"/>
            </a:solidFill>
            <a:effectLst/>
            <a:latin typeface="Arial Black" pitchFamily="34" charset="0"/>
            <a:ea typeface="+mn-ea"/>
            <a:cs typeface="+mn-cs"/>
          </a:endParaRPr>
        </a:p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600" kern="1200" dirty="0">
            <a:solidFill>
              <a:srgbClr val="1B0C78"/>
            </a:solidFill>
            <a:effectLst/>
            <a:latin typeface="Arial Black" pitchFamily="34" charset="0"/>
            <a:ea typeface="+mn-ea"/>
            <a:cs typeface="+mn-cs"/>
          </a:endParaRPr>
        </a:p>
        <a:p>
          <a:pPr marL="228600" lvl="1" indent="-228600" algn="ctr" defTabSz="1155700">
            <a:lnSpc>
              <a:spcPct val="12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600" kern="1200" dirty="0">
            <a:solidFill>
              <a:srgbClr val="1B0C78"/>
            </a:solidFill>
            <a:effectLst/>
            <a:latin typeface="Arial Black" pitchFamily="34" charset="0"/>
            <a:ea typeface="+mn-ea"/>
            <a:cs typeface="+mn-cs"/>
          </a:endParaRPr>
        </a:p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600" kern="1200" dirty="0">
            <a:solidFill>
              <a:srgbClr val="1B0C78"/>
            </a:solidFill>
            <a:effectLst/>
            <a:latin typeface="Arial Black" pitchFamily="34" charset="0"/>
            <a:ea typeface="+mn-ea"/>
            <a:cs typeface="+mn-cs"/>
          </a:endParaRPr>
        </a:p>
        <a:p>
          <a:pPr marL="228600" lvl="1" indent="-228600" algn="ctr" defTabSz="1155700">
            <a:lnSpc>
              <a:spcPct val="12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600" kern="1200" dirty="0">
            <a:solidFill>
              <a:srgbClr val="1B0C78"/>
            </a:solidFill>
            <a:effectLst/>
            <a:latin typeface="Arial Black" pitchFamily="34" charset="0"/>
            <a:ea typeface="+mn-ea"/>
            <a:cs typeface="+mn-cs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b="1" kern="1200" dirty="0" smtClean="0">
            <a:ln w="10541" cmpd="sng">
              <a:prstDash val="solid"/>
            </a:ln>
            <a:solidFill>
              <a:srgbClr val="1B0C78"/>
            </a:solidFill>
            <a:effectLst/>
            <a:latin typeface="Arial Black" pitchFamily="34" charset="0"/>
            <a:ea typeface="+mn-ea"/>
            <a:cs typeface="+mn-cs"/>
          </a:endParaRPr>
        </a:p>
        <a:p>
          <a:pPr marL="228600" lvl="1" indent="-228600" algn="l" defTabSz="1155700">
            <a:lnSpc>
              <a:spcPct val="12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600" kern="1200" dirty="0">
            <a:solidFill>
              <a:srgbClr val="1B0C78"/>
            </a:solidFill>
            <a:effectLst/>
            <a:latin typeface="Arial Black" pitchFamily="34" charset="0"/>
            <a:ea typeface="+mn-ea"/>
            <a:cs typeface="+mn-cs"/>
          </a:endParaRPr>
        </a:p>
      </dsp:txBody>
      <dsp:txXfrm>
        <a:off x="127611" y="253564"/>
        <a:ext cx="7455650" cy="5318599"/>
      </dsp:txXfrm>
    </dsp:sp>
    <dsp:sp modelId="{6D98A6F2-CEB1-487E-B9BB-A95A01B77DE4}">
      <dsp:nvSpPr>
        <dsp:cNvPr id="0" name=""/>
        <dsp:cNvSpPr/>
      </dsp:nvSpPr>
      <dsp:spPr>
        <a:xfrm>
          <a:off x="37246" y="4320023"/>
          <a:ext cx="7383549" cy="1252140"/>
        </a:xfrm>
        <a:prstGeom prst="rect">
          <a:avLst/>
        </a:prstGeom>
        <a:gradFill rotWithShape="0">
          <a:gsLst>
            <a:gs pos="0">
              <a:srgbClr val="8064A2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8064A2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8064A2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 w="9525" cap="flat" cmpd="sng" algn="ctr">
          <a:solidFill>
            <a:srgbClr val="8064A2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0" rIns="20320" bIns="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ru-RU" sz="1600" b="0" i="0" kern="1200" dirty="0">
            <a:solidFill>
              <a:sysClr val="window" lastClr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  <a:ea typeface="+mn-ea"/>
            <a:cs typeface="+mn-cs"/>
          </a:endParaRPr>
        </a:p>
      </dsp:txBody>
      <dsp:txXfrm>
        <a:off x="37246" y="4320023"/>
        <a:ext cx="5199682" cy="1252140"/>
      </dsp:txXfrm>
    </dsp:sp>
    <dsp:sp modelId="{DB78CA92-E17F-4D83-8632-062BFF7C5711}">
      <dsp:nvSpPr>
        <dsp:cNvPr id="0" name=""/>
        <dsp:cNvSpPr/>
      </dsp:nvSpPr>
      <dsp:spPr>
        <a:xfrm>
          <a:off x="6007463" y="3041576"/>
          <a:ext cx="2565096" cy="2530587"/>
        </a:xfrm>
        <a:prstGeom prst="ellipse">
          <a:avLst/>
        </a:prstGeom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ln w="9525" cap="flat" cmpd="sng" algn="ctr">
          <a:noFill/>
          <a:prstDash val="solid"/>
        </a:ln>
        <a:effectLst>
          <a:outerShdw blurRad="184150" dist="241300" dir="11520000" sx="110000" sy="110000" algn="ctr" rotWithShape="0">
            <a:srgbClr val="000000">
              <a:alpha val="18000"/>
            </a:srgbClr>
          </a:outerShdw>
        </a:effectLst>
        <a:scene3d>
          <a:camera prst="obliqueBottomRight"/>
          <a:lightRig rig="flood" dir="t">
            <a:rot lat="0" lon="0" rev="13800000"/>
          </a:lightRig>
        </a:scene3d>
        <a:sp3d z="190500" extrusionH="107950" prstMaterial="plastic">
          <a:bevelT w="82550" h="63500"/>
          <a:bevelB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362CC2-9A6E-42D7-A1FF-75068A7EC03A}">
      <dsp:nvSpPr>
        <dsp:cNvPr id="0" name=""/>
        <dsp:cNvSpPr/>
      </dsp:nvSpPr>
      <dsp:spPr>
        <a:xfrm>
          <a:off x="1379787" y="69245"/>
          <a:ext cx="4232900" cy="3248487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76200" rIns="25400" bIns="25400" numCol="1" spcCol="1270" anchor="t" anchorCtr="0">
          <a:noAutofit/>
        </a:bodyPr>
        <a:lstStyle/>
        <a:p>
          <a:pPr marL="228600" lvl="1" indent="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0" kern="1200" dirty="0" smtClean="0">
              <a:latin typeface="+mn-lt"/>
              <a:ea typeface="Batang" pitchFamily="18" charset="-127"/>
              <a:cs typeface="Arial" pitchFamily="34" charset="0"/>
            </a:rPr>
            <a:t> </a:t>
          </a:r>
          <a:r>
            <a:rPr lang="ru-RU" sz="2000" b="1" kern="1200" dirty="0" smtClean="0">
              <a:latin typeface="+mn-lt"/>
              <a:ea typeface="Batang" pitchFamily="18" charset="-127"/>
              <a:cs typeface="Arial" pitchFamily="34" charset="0"/>
            </a:rPr>
            <a:t>Л. Н. Алексашкина </a:t>
          </a:r>
          <a:r>
            <a:rPr lang="ru-RU" sz="2000" b="0" kern="1200" dirty="0" smtClean="0">
              <a:latin typeface="+mn-lt"/>
              <a:ea typeface="Batang" pitchFamily="18" charset="-127"/>
              <a:cs typeface="Arial" pitchFamily="34" charset="0"/>
            </a:rPr>
            <a:t>-</a:t>
          </a:r>
          <a:r>
            <a:rPr lang="ru-RU" sz="2000" b="0" i="1" kern="1200" dirty="0" err="1" smtClean="0">
              <a:latin typeface="+mn-lt"/>
              <a:ea typeface="Batang" pitchFamily="18" charset="-127"/>
              <a:cs typeface="Arial" pitchFamily="34" charset="0"/>
            </a:rPr>
            <a:t>деятельностный</a:t>
          </a:r>
          <a:r>
            <a:rPr lang="ru-RU" sz="2000" b="0" i="1" kern="1200" dirty="0" smtClean="0">
              <a:latin typeface="+mn-lt"/>
              <a:ea typeface="Batang" pitchFamily="18" charset="-127"/>
              <a:cs typeface="Arial" pitchFamily="34" charset="0"/>
            </a:rPr>
            <a:t> подход</a:t>
          </a:r>
          <a:endParaRPr lang="ru-RU" sz="2000" b="0" i="1" kern="1200" dirty="0">
            <a:latin typeface="+mn-lt"/>
            <a:cs typeface="Arial" pitchFamily="34" charset="0"/>
          </a:endParaRPr>
        </a:p>
        <a:p>
          <a:pPr marL="228600" lvl="1" indent="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latin typeface="+mn-lt"/>
              <a:cs typeface="Arial" pitchFamily="34" charset="0"/>
            </a:rPr>
            <a:t>П.И. </a:t>
          </a:r>
          <a:r>
            <a:rPr lang="ru-RU" sz="2000" b="1" kern="1200" dirty="0" err="1" smtClean="0">
              <a:latin typeface="+mn-lt"/>
              <a:cs typeface="Arial" pitchFamily="34" charset="0"/>
            </a:rPr>
            <a:t>Педкасистый</a:t>
          </a:r>
          <a:r>
            <a:rPr lang="ru-RU" sz="2000" b="1" kern="1200" dirty="0" smtClean="0">
              <a:latin typeface="+mn-lt"/>
              <a:cs typeface="Arial" pitchFamily="34" charset="0"/>
            </a:rPr>
            <a:t>, К.Г. Суворова </a:t>
          </a:r>
          <a:r>
            <a:rPr lang="ru-RU" sz="2000" b="0" kern="1200" dirty="0" smtClean="0">
              <a:latin typeface="+mn-lt"/>
              <a:cs typeface="Arial" pitchFamily="34" charset="0"/>
            </a:rPr>
            <a:t>- </a:t>
          </a:r>
          <a:r>
            <a:rPr lang="ru-RU" sz="2000" b="0" i="1" kern="1200" dirty="0" smtClean="0">
              <a:latin typeface="+mn-lt"/>
              <a:cs typeface="Arial" pitchFamily="34" charset="0"/>
            </a:rPr>
            <a:t>интерактивный метод</a:t>
          </a:r>
          <a:endParaRPr lang="ru-RU" sz="2000" b="1" kern="1200" dirty="0">
            <a:latin typeface="+mn-lt"/>
            <a:cs typeface="Arial" pitchFamily="34" charset="0"/>
          </a:endParaRPr>
        </a:p>
        <a:p>
          <a:pPr marL="228600" lvl="1" indent="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latin typeface="+mn-lt"/>
              <a:cs typeface="Arial" pitchFamily="34" charset="0"/>
            </a:rPr>
            <a:t>Л.С. </a:t>
          </a:r>
          <a:r>
            <a:rPr lang="ru-RU" sz="2000" b="1" kern="1200" dirty="0" err="1" smtClean="0">
              <a:latin typeface="+mn-lt"/>
              <a:cs typeface="Arial" pitchFamily="34" charset="0"/>
            </a:rPr>
            <a:t>Выгодский</a:t>
          </a:r>
          <a:r>
            <a:rPr lang="ru-RU" sz="2000" b="1" kern="1200" dirty="0" smtClean="0">
              <a:latin typeface="+mn-lt"/>
              <a:cs typeface="Arial" pitchFamily="34" charset="0"/>
            </a:rPr>
            <a:t>, Д.Б. </a:t>
          </a:r>
          <a:r>
            <a:rPr lang="ru-RU" sz="2000" b="1" kern="1200" dirty="0" err="1" smtClean="0">
              <a:latin typeface="+mn-lt"/>
              <a:cs typeface="Arial" pitchFamily="34" charset="0"/>
            </a:rPr>
            <a:t>Эльконин</a:t>
          </a:r>
          <a:endParaRPr lang="ru-RU" sz="2000" b="1" kern="1200" dirty="0" smtClean="0">
            <a:latin typeface="+mn-lt"/>
            <a:cs typeface="Arial" pitchFamily="34" charset="0"/>
          </a:endParaRPr>
        </a:p>
        <a:p>
          <a:pPr marL="0" marR="0" lvl="1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2000" i="1" kern="1200" dirty="0" smtClean="0">
              <a:latin typeface="+mn-lt"/>
            </a:rPr>
            <a:t>Методика разработки занятий с использованием ролевой игры</a:t>
          </a:r>
        </a:p>
        <a:p>
          <a:pPr marL="228600" lvl="1" indent="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b="0" i="1" kern="1200" dirty="0">
            <a:latin typeface="Arial" pitchFamily="34" charset="0"/>
            <a:cs typeface="Arial" pitchFamily="34" charset="0"/>
          </a:endParaRPr>
        </a:p>
      </dsp:txBody>
      <dsp:txXfrm>
        <a:off x="1455903" y="145361"/>
        <a:ext cx="4080668" cy="3172371"/>
      </dsp:txXfrm>
    </dsp:sp>
    <dsp:sp modelId="{BBAAB7EF-DF70-4D22-BCDC-8A538655E8A1}">
      <dsp:nvSpPr>
        <dsp:cNvPr id="0" name=""/>
        <dsp:cNvSpPr/>
      </dsp:nvSpPr>
      <dsp:spPr>
        <a:xfrm>
          <a:off x="1379778" y="2850508"/>
          <a:ext cx="4229336" cy="922794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2000" b="1" u="none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Научно-исследовательские условия</a:t>
          </a:r>
          <a:endParaRPr lang="ru-RU" sz="2000" b="1" u="none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379778" y="2850508"/>
        <a:ext cx="2978405" cy="922794"/>
      </dsp:txXfrm>
    </dsp:sp>
    <dsp:sp modelId="{CEA1DD14-7094-4E1C-8AA9-148F466D3ADF}">
      <dsp:nvSpPr>
        <dsp:cNvPr id="0" name=""/>
        <dsp:cNvSpPr/>
      </dsp:nvSpPr>
      <dsp:spPr>
        <a:xfrm>
          <a:off x="4762618" y="2592758"/>
          <a:ext cx="1062508" cy="1062502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9CFAEE1-7946-4D43-A39E-B61240015371}">
      <dsp:nvSpPr>
        <dsp:cNvPr id="0" name=""/>
        <dsp:cNvSpPr/>
      </dsp:nvSpPr>
      <dsp:spPr>
        <a:xfrm>
          <a:off x="5915425" y="67415"/>
          <a:ext cx="3674969" cy="2818742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76200" rIns="25400" bIns="254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b="1" kern="1200" dirty="0">
            <a:latin typeface="Arial" pitchFamily="34" charset="0"/>
            <a:cs typeface="Arial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b="1" kern="1200" dirty="0">
            <a:latin typeface="Arial" pitchFamily="34" charset="0"/>
            <a:cs typeface="Arial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b="1" kern="1200" dirty="0">
            <a:latin typeface="Arial" pitchFamily="34" charset="0"/>
            <a:cs typeface="Arial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b="1" kern="1200" dirty="0">
            <a:latin typeface="Arial" pitchFamily="34" charset="0"/>
            <a:cs typeface="Arial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b="1" kern="1200" dirty="0">
            <a:latin typeface="Arial" pitchFamily="34" charset="0"/>
            <a:cs typeface="Arial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b="1" i="1" kern="1200" dirty="0"/>
        </a:p>
      </dsp:txBody>
      <dsp:txXfrm>
        <a:off x="5981472" y="133462"/>
        <a:ext cx="3542875" cy="2752695"/>
      </dsp:txXfrm>
    </dsp:sp>
    <dsp:sp modelId="{0833539C-63AE-428A-AB2C-571499AF2B34}">
      <dsp:nvSpPr>
        <dsp:cNvPr id="0" name=""/>
        <dsp:cNvSpPr/>
      </dsp:nvSpPr>
      <dsp:spPr>
        <a:xfrm>
          <a:off x="5916962" y="2770695"/>
          <a:ext cx="3633198" cy="1045338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u="none" kern="1200" dirty="0" smtClean="0">
              <a:effectLst/>
              <a:latin typeface="+mn-lt"/>
              <a:cs typeface="Arial" pitchFamily="34" charset="0"/>
            </a:rPr>
            <a:t>Методические условия </a:t>
          </a:r>
          <a:endParaRPr lang="ru-RU" sz="2000" b="1" u="none" kern="1200" dirty="0">
            <a:effectLst/>
            <a:latin typeface="+mn-lt"/>
            <a:cs typeface="Arial" pitchFamily="34" charset="0"/>
          </a:endParaRPr>
        </a:p>
      </dsp:txBody>
      <dsp:txXfrm>
        <a:off x="5916962" y="2770695"/>
        <a:ext cx="2558590" cy="1045338"/>
      </dsp:txXfrm>
    </dsp:sp>
    <dsp:sp modelId="{34EF18C9-09C6-4AFB-88C6-9B8BEA476A97}">
      <dsp:nvSpPr>
        <dsp:cNvPr id="0" name=""/>
        <dsp:cNvSpPr/>
      </dsp:nvSpPr>
      <dsp:spPr>
        <a:xfrm>
          <a:off x="8539494" y="2504891"/>
          <a:ext cx="1209706" cy="1058376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400AED6-D042-42F9-BAC9-920217656725}">
      <dsp:nvSpPr>
        <dsp:cNvPr id="0" name=""/>
        <dsp:cNvSpPr/>
      </dsp:nvSpPr>
      <dsp:spPr>
        <a:xfrm>
          <a:off x="1658460" y="4371346"/>
          <a:ext cx="7699728" cy="986482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68580" rIns="22860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altLang="ru-RU" sz="1800" b="0" kern="1200" dirty="0" smtClean="0">
              <a:latin typeface="+mn-lt"/>
            </a:rPr>
            <a:t>Профессионально-педагогическая деятельность в должности учителя </a:t>
          </a:r>
          <a:endParaRPr lang="ru-RU" sz="1800" b="0" kern="1200" dirty="0">
            <a:latin typeface="+mn-lt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Сетевые профессиональные педагогические  сообщества</a:t>
          </a: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Участие в конференциях и районных МО</a:t>
          </a:r>
          <a:endParaRPr lang="ru-RU" sz="1800" kern="1200" dirty="0"/>
        </a:p>
      </dsp:txBody>
      <dsp:txXfrm>
        <a:off x="1681574" y="4394460"/>
        <a:ext cx="7653500" cy="963368"/>
      </dsp:txXfrm>
    </dsp:sp>
    <dsp:sp modelId="{C8A7E03B-B02D-4DF6-AF06-94D8E57DABE4}">
      <dsp:nvSpPr>
        <dsp:cNvPr id="0" name=""/>
        <dsp:cNvSpPr/>
      </dsp:nvSpPr>
      <dsp:spPr>
        <a:xfrm>
          <a:off x="1537341" y="3873042"/>
          <a:ext cx="7817613" cy="468455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u="none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Организационно-педагогические условия</a:t>
          </a:r>
          <a:endParaRPr lang="ru-RU" sz="2000" u="none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537341" y="3873042"/>
        <a:ext cx="5505361" cy="468455"/>
      </dsp:txXfrm>
    </dsp:sp>
    <dsp:sp modelId="{43DA1561-5219-4217-AA6B-41B931E6A5A0}">
      <dsp:nvSpPr>
        <dsp:cNvPr id="0" name=""/>
        <dsp:cNvSpPr/>
      </dsp:nvSpPr>
      <dsp:spPr>
        <a:xfrm rot="5203398">
          <a:off x="10289367" y="3819355"/>
          <a:ext cx="660050" cy="660050"/>
        </a:xfrm>
        <a:prstGeom prst="ellipse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5913CA-8D7C-42A5-BBD4-928CB4759638}">
      <dsp:nvSpPr>
        <dsp:cNvPr id="0" name=""/>
        <dsp:cNvSpPr/>
      </dsp:nvSpPr>
      <dsp:spPr>
        <a:xfrm>
          <a:off x="0" y="251228"/>
          <a:ext cx="8417807" cy="1372940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76200" rIns="25400" bIns="254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baseline="0" dirty="0" smtClean="0">
              <a:solidFill>
                <a:schemeClr val="tx2">
                  <a:lumMod val="75000"/>
                </a:schemeClr>
              </a:solidFill>
            </a:rPr>
            <a:t>Развитие познавательной активности  учащихся путем применения интерактивного образования  уроках истории способствующей  мотивации к дальнейшему изучению истории и повышению ключевых  компетенций</a:t>
          </a:r>
          <a:endParaRPr lang="ru-RU" sz="2000" b="1" kern="1200" dirty="0">
            <a:solidFill>
              <a:schemeClr val="tx2">
                <a:lumMod val="75000"/>
              </a:schemeClr>
            </a:solidFill>
          </a:endParaRPr>
        </a:p>
      </dsp:txBody>
      <dsp:txXfrm>
        <a:off x="32170" y="283398"/>
        <a:ext cx="8353467" cy="1340770"/>
      </dsp:txXfrm>
    </dsp:sp>
    <dsp:sp modelId="{F7854D33-7BDD-45AF-B4A1-C841AF328C02}">
      <dsp:nvSpPr>
        <dsp:cNvPr id="0" name=""/>
        <dsp:cNvSpPr/>
      </dsp:nvSpPr>
      <dsp:spPr>
        <a:xfrm>
          <a:off x="66" y="1687243"/>
          <a:ext cx="5191976" cy="3675895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0" tIns="0" rIns="82550" bIns="0" numCol="1" spcCol="1270" anchor="ctr" anchorCtr="0">
          <a:noAutofit/>
        </a:bodyPr>
        <a:lstStyle/>
        <a:p>
          <a:pPr lvl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kern="1200" dirty="0" smtClean="0"/>
            <a:t> </a:t>
          </a:r>
          <a:endParaRPr lang="ru-RU" sz="6500" kern="1200" dirty="0"/>
        </a:p>
      </dsp:txBody>
      <dsp:txXfrm>
        <a:off x="66" y="1687243"/>
        <a:ext cx="3656321" cy="3675895"/>
      </dsp:txXfrm>
    </dsp:sp>
    <dsp:sp modelId="{548636E9-F58B-4C94-88A9-940F6D64E85C}">
      <dsp:nvSpPr>
        <dsp:cNvPr id="0" name=""/>
        <dsp:cNvSpPr/>
      </dsp:nvSpPr>
      <dsp:spPr>
        <a:xfrm>
          <a:off x="5457051" y="3066524"/>
          <a:ext cx="1875172" cy="1875172"/>
        </a:xfrm>
        <a:prstGeom prst="ellipse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4A27BA-AD01-4D19-B2B9-5076E7083BFE}">
      <dsp:nvSpPr>
        <dsp:cNvPr id="0" name=""/>
        <dsp:cNvSpPr/>
      </dsp:nvSpPr>
      <dsp:spPr>
        <a:xfrm>
          <a:off x="-4030722" y="-618723"/>
          <a:ext cx="4803283" cy="4803283"/>
        </a:xfrm>
        <a:prstGeom prst="blockArc">
          <a:avLst>
            <a:gd name="adj1" fmla="val 18900000"/>
            <a:gd name="adj2" fmla="val 2700000"/>
            <a:gd name="adj3" fmla="val 352"/>
          </a:avLst>
        </a:prstGeom>
        <a:noFill/>
        <a:ln w="25400" cap="flat" cmpd="sng" algn="ctr">
          <a:solidFill>
            <a:srgbClr val="C0504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7E3B02-6788-4853-B29D-835ACCEF9FE7}">
      <dsp:nvSpPr>
        <dsp:cNvPr id="0" name=""/>
        <dsp:cNvSpPr/>
      </dsp:nvSpPr>
      <dsp:spPr>
        <a:xfrm>
          <a:off x="404829" y="274141"/>
          <a:ext cx="3940339" cy="548568"/>
        </a:xfrm>
        <a:prstGeom prst="rect">
          <a:avLst/>
        </a:prstGeom>
        <a:gradFill rotWithShape="0">
          <a:gsLst>
            <a:gs pos="0">
              <a:sysClr val="window" lastClr="FFFFFF">
                <a:hueOff val="0"/>
                <a:satOff val="0"/>
                <a:lumOff val="0"/>
                <a:alphaOff val="0"/>
                <a:shade val="51000"/>
                <a:satMod val="130000"/>
              </a:sysClr>
            </a:gs>
            <a:gs pos="80000">
              <a:sysClr val="window" lastClr="FFFFFF">
                <a:hueOff val="0"/>
                <a:satOff val="0"/>
                <a:lumOff val="0"/>
                <a:alphaOff val="0"/>
                <a:shade val="93000"/>
                <a:satMod val="130000"/>
              </a:sysClr>
            </a:gs>
            <a:gs pos="100000">
              <a:sysClr val="window" lastClr="FFFFFF">
                <a:hueOff val="0"/>
                <a:satOff val="0"/>
                <a:lumOff val="0"/>
                <a:alphaOff val="0"/>
                <a:shade val="94000"/>
                <a:satMod val="135000"/>
              </a:sys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35426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4F81BD">
                  <a:lumMod val="50000"/>
                </a:srgbClr>
              </a:solidFill>
              <a:latin typeface="Calibri"/>
              <a:ea typeface="+mn-ea"/>
              <a:cs typeface="+mn-cs"/>
            </a:rPr>
            <a:t>Определение целей игры</a:t>
          </a:r>
          <a:endParaRPr lang="ru-RU" sz="2000" b="1" kern="1200" dirty="0">
            <a:solidFill>
              <a:srgbClr val="4F81BD">
                <a:lumMod val="50000"/>
              </a:srgbClr>
            </a:solidFill>
            <a:latin typeface="Calibri"/>
            <a:ea typeface="+mn-ea"/>
            <a:cs typeface="+mn-cs"/>
          </a:endParaRPr>
        </a:p>
      </dsp:txBody>
      <dsp:txXfrm>
        <a:off x="404829" y="274141"/>
        <a:ext cx="3940339" cy="548568"/>
      </dsp:txXfrm>
    </dsp:sp>
    <dsp:sp modelId="{59028C06-AF4C-45C5-9D10-115C20D86271}">
      <dsp:nvSpPr>
        <dsp:cNvPr id="0" name=""/>
        <dsp:cNvSpPr/>
      </dsp:nvSpPr>
      <dsp:spPr>
        <a:xfrm>
          <a:off x="61974" y="205570"/>
          <a:ext cx="685710" cy="685710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rgbClr val="C0504D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ysClr val="window" lastClr="FFFFFF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ABD8431-0418-4D2E-A696-66C02A66F4ED}">
      <dsp:nvSpPr>
        <dsp:cNvPr id="0" name=""/>
        <dsp:cNvSpPr/>
      </dsp:nvSpPr>
      <dsp:spPr>
        <a:xfrm>
          <a:off x="719336" y="1097136"/>
          <a:ext cx="3625833" cy="548568"/>
        </a:xfrm>
        <a:prstGeom prst="rect">
          <a:avLst/>
        </a:prstGeom>
        <a:gradFill rotWithShape="0">
          <a:gsLst>
            <a:gs pos="0">
              <a:sysClr val="window" lastClr="FFFFFF">
                <a:hueOff val="0"/>
                <a:satOff val="0"/>
                <a:lumOff val="0"/>
                <a:alphaOff val="0"/>
                <a:shade val="51000"/>
                <a:satMod val="130000"/>
              </a:sysClr>
            </a:gs>
            <a:gs pos="80000">
              <a:sysClr val="window" lastClr="FFFFFF">
                <a:hueOff val="0"/>
                <a:satOff val="0"/>
                <a:lumOff val="0"/>
                <a:alphaOff val="0"/>
                <a:shade val="93000"/>
                <a:satMod val="130000"/>
              </a:sysClr>
            </a:gs>
            <a:gs pos="100000">
              <a:sysClr val="window" lastClr="FFFFFF">
                <a:hueOff val="0"/>
                <a:satOff val="0"/>
                <a:lumOff val="0"/>
                <a:alphaOff val="0"/>
                <a:shade val="94000"/>
                <a:satMod val="135000"/>
              </a:sys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35426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4F81BD">
                  <a:lumMod val="50000"/>
                </a:srgbClr>
              </a:solidFill>
              <a:latin typeface="Calibri"/>
              <a:ea typeface="+mn-ea"/>
              <a:cs typeface="+mn-cs"/>
            </a:rPr>
            <a:t>Составление плана игры </a:t>
          </a:r>
          <a:endParaRPr lang="ru-RU" sz="2000" b="1" kern="1200" dirty="0">
            <a:solidFill>
              <a:srgbClr val="4F81BD">
                <a:lumMod val="50000"/>
              </a:srgbClr>
            </a:solidFill>
            <a:latin typeface="Calibri"/>
            <a:ea typeface="+mn-ea"/>
            <a:cs typeface="+mn-cs"/>
          </a:endParaRPr>
        </a:p>
      </dsp:txBody>
      <dsp:txXfrm>
        <a:off x="719336" y="1097136"/>
        <a:ext cx="3625833" cy="548568"/>
      </dsp:txXfrm>
    </dsp:sp>
    <dsp:sp modelId="{84E15CE3-3A73-4DA6-A7FD-DABA89848C12}">
      <dsp:nvSpPr>
        <dsp:cNvPr id="0" name=""/>
        <dsp:cNvSpPr/>
      </dsp:nvSpPr>
      <dsp:spPr>
        <a:xfrm>
          <a:off x="376481" y="1028565"/>
          <a:ext cx="685710" cy="685710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9525" cap="flat" cmpd="sng" algn="ctr">
          <a:solidFill>
            <a:srgbClr val="C0504D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ysClr val="window" lastClr="FFFFFF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7D35E1C-58CE-40A2-A70E-683F5B61959B}">
      <dsp:nvSpPr>
        <dsp:cNvPr id="0" name=""/>
        <dsp:cNvSpPr/>
      </dsp:nvSpPr>
      <dsp:spPr>
        <a:xfrm>
          <a:off x="719336" y="1920131"/>
          <a:ext cx="3625833" cy="548568"/>
        </a:xfrm>
        <a:prstGeom prst="rect">
          <a:avLst/>
        </a:prstGeom>
        <a:gradFill rotWithShape="0">
          <a:gsLst>
            <a:gs pos="0">
              <a:sysClr val="window" lastClr="FFFFFF">
                <a:hueOff val="0"/>
                <a:satOff val="0"/>
                <a:lumOff val="0"/>
                <a:alphaOff val="0"/>
                <a:shade val="51000"/>
                <a:satMod val="130000"/>
              </a:sysClr>
            </a:gs>
            <a:gs pos="80000">
              <a:sysClr val="window" lastClr="FFFFFF">
                <a:hueOff val="0"/>
                <a:satOff val="0"/>
                <a:lumOff val="0"/>
                <a:alphaOff val="0"/>
                <a:shade val="93000"/>
                <a:satMod val="130000"/>
              </a:sysClr>
            </a:gs>
            <a:gs pos="100000">
              <a:sysClr val="window" lastClr="FFFFFF">
                <a:hueOff val="0"/>
                <a:satOff val="0"/>
                <a:lumOff val="0"/>
                <a:alphaOff val="0"/>
                <a:shade val="94000"/>
                <a:satMod val="135000"/>
              </a:sys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35426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4F81BD">
                  <a:lumMod val="50000"/>
                </a:srgbClr>
              </a:solidFill>
              <a:latin typeface="Calibri"/>
              <a:ea typeface="+mn-ea"/>
              <a:cs typeface="+mn-cs"/>
            </a:rPr>
            <a:t>Знакомство с правилами и требованиями игры</a:t>
          </a:r>
          <a:endParaRPr lang="ru-RU" sz="2000" b="1" kern="1200" dirty="0">
            <a:solidFill>
              <a:srgbClr val="4F81BD">
                <a:lumMod val="50000"/>
              </a:srgbClr>
            </a:solidFill>
            <a:latin typeface="Calibri"/>
            <a:ea typeface="+mn-ea"/>
            <a:cs typeface="+mn-cs"/>
          </a:endParaRPr>
        </a:p>
      </dsp:txBody>
      <dsp:txXfrm>
        <a:off x="719336" y="1920131"/>
        <a:ext cx="3625833" cy="548568"/>
      </dsp:txXfrm>
    </dsp:sp>
    <dsp:sp modelId="{FFEFF3E8-1DB2-4C4B-916B-6FC7D09519D8}">
      <dsp:nvSpPr>
        <dsp:cNvPr id="0" name=""/>
        <dsp:cNvSpPr/>
      </dsp:nvSpPr>
      <dsp:spPr>
        <a:xfrm>
          <a:off x="376481" y="1851560"/>
          <a:ext cx="685710" cy="685710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9525" cap="flat" cmpd="sng" algn="ctr">
          <a:solidFill>
            <a:srgbClr val="C0504D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ysClr val="window" lastClr="FFFFFF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657514F-FCC2-4E3D-86A7-7BEB30F035DA}">
      <dsp:nvSpPr>
        <dsp:cNvPr id="0" name=""/>
        <dsp:cNvSpPr/>
      </dsp:nvSpPr>
      <dsp:spPr>
        <a:xfrm>
          <a:off x="404829" y="2743126"/>
          <a:ext cx="3940339" cy="548568"/>
        </a:xfrm>
        <a:prstGeom prst="rect">
          <a:avLst/>
        </a:prstGeom>
        <a:gradFill rotWithShape="0">
          <a:gsLst>
            <a:gs pos="0">
              <a:sysClr val="window" lastClr="FFFFFF">
                <a:hueOff val="0"/>
                <a:satOff val="0"/>
                <a:lumOff val="0"/>
                <a:alphaOff val="0"/>
                <a:shade val="51000"/>
                <a:satMod val="130000"/>
              </a:sysClr>
            </a:gs>
            <a:gs pos="80000">
              <a:sysClr val="window" lastClr="FFFFFF">
                <a:hueOff val="0"/>
                <a:satOff val="0"/>
                <a:lumOff val="0"/>
                <a:alphaOff val="0"/>
                <a:shade val="93000"/>
                <a:satMod val="130000"/>
              </a:sysClr>
            </a:gs>
            <a:gs pos="100000">
              <a:sysClr val="window" lastClr="FFFFFF">
                <a:hueOff val="0"/>
                <a:satOff val="0"/>
                <a:lumOff val="0"/>
                <a:alphaOff val="0"/>
                <a:shade val="94000"/>
                <a:satMod val="135000"/>
              </a:sys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35426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4F81BD">
                  <a:lumMod val="50000"/>
                </a:srgbClr>
              </a:solidFill>
              <a:latin typeface="Calibri"/>
              <a:ea typeface="+mn-ea"/>
              <a:cs typeface="+mn-cs"/>
            </a:rPr>
            <a:t>Организация игрового цикла</a:t>
          </a:r>
          <a:endParaRPr lang="ru-RU" sz="2000" b="1" kern="1200" dirty="0">
            <a:solidFill>
              <a:srgbClr val="4F81BD">
                <a:lumMod val="50000"/>
              </a:srgbClr>
            </a:solidFill>
            <a:latin typeface="Calibri"/>
            <a:ea typeface="+mn-ea"/>
            <a:cs typeface="+mn-cs"/>
          </a:endParaRPr>
        </a:p>
      </dsp:txBody>
      <dsp:txXfrm>
        <a:off x="404829" y="2743126"/>
        <a:ext cx="3940339" cy="548568"/>
      </dsp:txXfrm>
    </dsp:sp>
    <dsp:sp modelId="{D31B8F83-E3DE-4695-966F-C9E3F845C3D4}">
      <dsp:nvSpPr>
        <dsp:cNvPr id="0" name=""/>
        <dsp:cNvSpPr/>
      </dsp:nvSpPr>
      <dsp:spPr>
        <a:xfrm>
          <a:off x="61974" y="2674555"/>
          <a:ext cx="685710" cy="685710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9525" cap="flat" cmpd="sng" algn="ctr">
          <a:solidFill>
            <a:srgbClr val="C0504D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ysClr val="window" lastClr="FFFFFF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09986A-0E50-4A3F-BCBE-3CFBE8D7221C}">
      <dsp:nvSpPr>
        <dsp:cNvPr id="0" name=""/>
        <dsp:cNvSpPr/>
      </dsp:nvSpPr>
      <dsp:spPr>
        <a:xfrm>
          <a:off x="0" y="0"/>
          <a:ext cx="3856027" cy="1295344"/>
        </a:xfrm>
        <a:prstGeom prst="roundRect">
          <a:avLst>
            <a:gd name="adj" fmla="val 10000"/>
          </a:avLst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bg1"/>
              </a:solidFill>
              <a:effectLst/>
            </a:rPr>
            <a:t>Обогащение игрового опыта содержанием, на основе программного материала курса истории</a:t>
          </a:r>
          <a:endParaRPr lang="ru-RU" sz="1600" b="1" kern="1200" dirty="0">
            <a:solidFill>
              <a:schemeClr val="bg1"/>
            </a:solidFill>
            <a:effectLst/>
          </a:endParaRPr>
        </a:p>
      </dsp:txBody>
      <dsp:txXfrm>
        <a:off x="37939" y="37939"/>
        <a:ext cx="2458250" cy="1219466"/>
      </dsp:txXfrm>
    </dsp:sp>
    <dsp:sp modelId="{5EB26E71-1463-4E30-BCF4-C1912BCA85C9}">
      <dsp:nvSpPr>
        <dsp:cNvPr id="0" name=""/>
        <dsp:cNvSpPr/>
      </dsp:nvSpPr>
      <dsp:spPr>
        <a:xfrm>
          <a:off x="340237" y="1511235"/>
          <a:ext cx="3856027" cy="1295344"/>
        </a:xfrm>
        <a:prstGeom prst="roundRect">
          <a:avLst>
            <a:gd name="adj" fmla="val 10000"/>
          </a:avLst>
        </a:prstGeom>
        <a:solidFill>
          <a:schemeClr val="accent1">
            <a:shade val="50000"/>
            <a:hueOff val="240958"/>
            <a:satOff val="-5040"/>
            <a:lumOff val="28042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accent1">
                  <a:lumMod val="50000"/>
                </a:schemeClr>
              </a:solidFill>
              <a:effectLst/>
            </a:rPr>
            <a:t>Развитие </a:t>
          </a:r>
          <a:r>
            <a:rPr lang="ru-RU" sz="1600" b="1" kern="1200" dirty="0" err="1" smtClean="0">
              <a:solidFill>
                <a:schemeClr val="accent1">
                  <a:lumMod val="50000"/>
                </a:schemeClr>
              </a:solidFill>
              <a:effectLst/>
            </a:rPr>
            <a:t>сюжетосложения</a:t>
          </a:r>
          <a:r>
            <a:rPr lang="ru-RU" sz="1600" b="1" kern="1200" dirty="0" smtClean="0">
              <a:solidFill>
                <a:schemeClr val="accent1">
                  <a:lumMod val="50000"/>
                </a:schemeClr>
              </a:solidFill>
              <a:effectLst/>
            </a:rPr>
            <a:t> на основе использования полифункционального игрового материала по учебным сюжетам</a:t>
          </a:r>
          <a:endParaRPr lang="ru-RU" sz="1600" b="1" kern="1200" dirty="0">
            <a:solidFill>
              <a:schemeClr val="accent1">
                <a:lumMod val="50000"/>
              </a:schemeClr>
            </a:solidFill>
            <a:effectLst/>
          </a:endParaRPr>
        </a:p>
      </dsp:txBody>
      <dsp:txXfrm>
        <a:off x="378176" y="1549174"/>
        <a:ext cx="2597937" cy="1219466"/>
      </dsp:txXfrm>
    </dsp:sp>
    <dsp:sp modelId="{3F202231-F597-4B24-B580-EE40DF8BE174}">
      <dsp:nvSpPr>
        <dsp:cNvPr id="0" name=""/>
        <dsp:cNvSpPr/>
      </dsp:nvSpPr>
      <dsp:spPr>
        <a:xfrm>
          <a:off x="680475" y="3022470"/>
          <a:ext cx="3856027" cy="1295344"/>
        </a:xfrm>
        <a:prstGeom prst="roundRect">
          <a:avLst>
            <a:gd name="adj" fmla="val 10000"/>
          </a:avLst>
        </a:prstGeom>
        <a:solidFill>
          <a:schemeClr val="accent1">
            <a:shade val="50000"/>
            <a:hueOff val="240958"/>
            <a:satOff val="-5040"/>
            <a:lumOff val="28042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accent1">
                  <a:lumMod val="50000"/>
                </a:schemeClr>
              </a:solidFill>
              <a:effectLst/>
            </a:rPr>
            <a:t>Развитие </a:t>
          </a:r>
          <a:r>
            <a:rPr lang="ru-RU" sz="1600" b="1" kern="1200" dirty="0" err="1" smtClean="0">
              <a:solidFill>
                <a:schemeClr val="accent1">
                  <a:lumMod val="50000"/>
                </a:schemeClr>
              </a:solidFill>
              <a:effectLst/>
            </a:rPr>
            <a:t>сюжетосложения</a:t>
          </a:r>
          <a:r>
            <a:rPr lang="ru-RU" sz="1600" b="1" kern="1200" dirty="0" smtClean="0">
              <a:solidFill>
                <a:schemeClr val="accent1">
                  <a:lumMod val="50000"/>
                </a:schemeClr>
              </a:solidFill>
              <a:effectLst/>
            </a:rPr>
            <a:t> на основе самостоятельного создания игрового материала и придумывания новых сюжетов</a:t>
          </a:r>
          <a:endParaRPr lang="ru-RU" sz="1600" b="1" kern="1200" dirty="0">
            <a:solidFill>
              <a:schemeClr val="accent1">
                <a:lumMod val="50000"/>
              </a:schemeClr>
            </a:solidFill>
            <a:effectLst/>
          </a:endParaRPr>
        </a:p>
      </dsp:txBody>
      <dsp:txXfrm>
        <a:off x="718414" y="3060409"/>
        <a:ext cx="2597937" cy="1219466"/>
      </dsp:txXfrm>
    </dsp:sp>
    <dsp:sp modelId="{00DF7691-90F1-4CB8-B402-A093585E4B28}">
      <dsp:nvSpPr>
        <dsp:cNvPr id="0" name=""/>
        <dsp:cNvSpPr/>
      </dsp:nvSpPr>
      <dsp:spPr>
        <a:xfrm>
          <a:off x="3014053" y="982302"/>
          <a:ext cx="841973" cy="841973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55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3203497" y="982302"/>
        <a:ext cx="463085" cy="633585"/>
      </dsp:txXfrm>
    </dsp:sp>
    <dsp:sp modelId="{9EE89958-5668-4282-AC64-5EF1F8416998}">
      <dsp:nvSpPr>
        <dsp:cNvPr id="0" name=""/>
        <dsp:cNvSpPr/>
      </dsp:nvSpPr>
      <dsp:spPr>
        <a:xfrm>
          <a:off x="3354291" y="2484902"/>
          <a:ext cx="841973" cy="841973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55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3543735" y="2484902"/>
        <a:ext cx="463085" cy="63358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933735-9884-4B92-BF9B-713930D4E7A2}">
      <dsp:nvSpPr>
        <dsp:cNvPr id="0" name=""/>
        <dsp:cNvSpPr/>
      </dsp:nvSpPr>
      <dsp:spPr>
        <a:xfrm>
          <a:off x="-126281" y="-38850"/>
          <a:ext cx="6381736" cy="4714884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/>
            </a:rPr>
            <a:t> «Интервью с историческими героями»</a:t>
          </a:r>
          <a:endParaRPr lang="ru-RU" sz="1600" b="1" kern="1200" dirty="0">
            <a:effectLst/>
          </a:endParaRPr>
        </a:p>
      </dsp:txBody>
      <dsp:txXfrm>
        <a:off x="2172419" y="196893"/>
        <a:ext cx="1784333" cy="707232"/>
      </dsp:txXfrm>
    </dsp:sp>
    <dsp:sp modelId="{8C970513-5BEC-4EBC-AC2A-C89B0416AE30}">
      <dsp:nvSpPr>
        <dsp:cNvPr id="0" name=""/>
        <dsp:cNvSpPr/>
      </dsp:nvSpPr>
      <dsp:spPr>
        <a:xfrm>
          <a:off x="442394" y="826424"/>
          <a:ext cx="5244384" cy="3927309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/>
            </a:rPr>
            <a:t>Конкурсные игры –путешествия  с элементами импровизации</a:t>
          </a:r>
          <a:endParaRPr lang="ru-RU" sz="1600" b="1" kern="1200" dirty="0">
            <a:effectLst/>
          </a:endParaRPr>
        </a:p>
      </dsp:txBody>
      <dsp:txXfrm>
        <a:off x="2148130" y="1062063"/>
        <a:ext cx="1832912" cy="706915"/>
      </dsp:txXfrm>
    </dsp:sp>
    <dsp:sp modelId="{FF94CB41-3837-4118-8C8B-C4272E035B76}">
      <dsp:nvSpPr>
        <dsp:cNvPr id="0" name=""/>
        <dsp:cNvSpPr/>
      </dsp:nvSpPr>
      <dsp:spPr>
        <a:xfrm>
          <a:off x="1011051" y="1847102"/>
          <a:ext cx="4107069" cy="2828930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/>
            </a:rPr>
            <a:t>Театрализованная  игра (урок обобщение)</a:t>
          </a:r>
          <a:endParaRPr lang="ru-RU" sz="1600" b="1" kern="1200" dirty="0">
            <a:effectLst/>
          </a:endParaRPr>
        </a:p>
      </dsp:txBody>
      <dsp:txXfrm>
        <a:off x="2107639" y="2059272"/>
        <a:ext cx="1913894" cy="636509"/>
      </dsp:txXfrm>
    </dsp:sp>
    <dsp:sp modelId="{AC13DDA3-7D93-4BAC-896F-CC73D0705A50}">
      <dsp:nvSpPr>
        <dsp:cNvPr id="0" name=""/>
        <dsp:cNvSpPr/>
      </dsp:nvSpPr>
      <dsp:spPr>
        <a:xfrm>
          <a:off x="1895653" y="2790079"/>
          <a:ext cx="2337865" cy="1885953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/>
            </a:rPr>
            <a:t>Оживление  картин</a:t>
          </a:r>
          <a:endParaRPr lang="ru-RU" sz="1600" b="1" kern="1200" dirty="0">
            <a:effectLst/>
          </a:endParaRPr>
        </a:p>
      </dsp:txBody>
      <dsp:txXfrm>
        <a:off x="2238026" y="3261568"/>
        <a:ext cx="1653120" cy="94297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010CEC-445E-46AB-B112-63CBCE8BF1B6}">
      <dsp:nvSpPr>
        <dsp:cNvPr id="0" name=""/>
        <dsp:cNvSpPr/>
      </dsp:nvSpPr>
      <dsp:spPr>
        <a:xfrm>
          <a:off x="401410" y="1108938"/>
          <a:ext cx="1552726" cy="171308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2060"/>
              </a:solidFill>
            </a:rPr>
            <a:t>Урок  истории– внеурочная  деятельность</a:t>
          </a:r>
          <a:endParaRPr lang="ru-RU" sz="1800" b="1" kern="1200" dirty="0">
            <a:solidFill>
              <a:srgbClr val="002060"/>
            </a:solidFill>
          </a:endParaRPr>
        </a:p>
      </dsp:txBody>
      <dsp:txXfrm>
        <a:off x="446888" y="1154416"/>
        <a:ext cx="1461770" cy="1622125"/>
      </dsp:txXfrm>
    </dsp:sp>
    <dsp:sp modelId="{EDBCF697-6435-424B-8921-B1BA9C307237}">
      <dsp:nvSpPr>
        <dsp:cNvPr id="0" name=""/>
        <dsp:cNvSpPr/>
      </dsp:nvSpPr>
      <dsp:spPr>
        <a:xfrm rot="18129098">
          <a:off x="1759147" y="1598054"/>
          <a:ext cx="833577" cy="29107"/>
        </a:xfrm>
        <a:custGeom>
          <a:avLst/>
          <a:gdLst/>
          <a:ahLst/>
          <a:cxnLst/>
          <a:rect l="0" t="0" r="0" b="0"/>
          <a:pathLst>
            <a:path>
              <a:moveTo>
                <a:pt x="0" y="14553"/>
              </a:moveTo>
              <a:lnTo>
                <a:pt x="833577" y="1455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155096" y="1591768"/>
        <a:ext cx="41678" cy="41678"/>
      </dsp:txXfrm>
    </dsp:sp>
    <dsp:sp modelId="{66AAB8DE-44D8-4C34-87F9-D47C0B814ECF}">
      <dsp:nvSpPr>
        <dsp:cNvPr id="0" name=""/>
        <dsp:cNvSpPr/>
      </dsp:nvSpPr>
      <dsp:spPr>
        <a:xfrm>
          <a:off x="2397735" y="505991"/>
          <a:ext cx="1857611" cy="150749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Создание системы уроков с использованием ролевых игр</a:t>
          </a:r>
          <a:endParaRPr lang="ru-RU" sz="1800" b="1" kern="1200" dirty="0"/>
        </a:p>
      </dsp:txBody>
      <dsp:txXfrm>
        <a:off x="2441888" y="550144"/>
        <a:ext cx="1769305" cy="1419184"/>
      </dsp:txXfrm>
    </dsp:sp>
    <dsp:sp modelId="{E54719CE-08D0-4BDB-A486-509DEED3A72D}">
      <dsp:nvSpPr>
        <dsp:cNvPr id="0" name=""/>
        <dsp:cNvSpPr/>
      </dsp:nvSpPr>
      <dsp:spPr>
        <a:xfrm rot="18491883">
          <a:off x="4118469" y="963306"/>
          <a:ext cx="717353" cy="29107"/>
        </a:xfrm>
        <a:custGeom>
          <a:avLst/>
          <a:gdLst/>
          <a:ahLst/>
          <a:cxnLst/>
          <a:rect l="0" t="0" r="0" b="0"/>
          <a:pathLst>
            <a:path>
              <a:moveTo>
                <a:pt x="0" y="14553"/>
              </a:moveTo>
              <a:lnTo>
                <a:pt x="717353" y="1455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459212" y="959926"/>
        <a:ext cx="35867" cy="35867"/>
      </dsp:txXfrm>
    </dsp:sp>
    <dsp:sp modelId="{CF704FB5-709F-463F-922C-57765219033E}">
      <dsp:nvSpPr>
        <dsp:cNvPr id="0" name=""/>
        <dsp:cNvSpPr/>
      </dsp:nvSpPr>
      <dsp:spPr>
        <a:xfrm>
          <a:off x="4698945" y="4056"/>
          <a:ext cx="1994173" cy="138385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kern="1200" dirty="0" smtClean="0"/>
            <a:t>Создание мультимедийного сопровождения</a:t>
          </a:r>
        </a:p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>
        <a:off x="4739477" y="44588"/>
        <a:ext cx="1913109" cy="1302790"/>
      </dsp:txXfrm>
    </dsp:sp>
    <dsp:sp modelId="{ED3B62A8-2124-4FA0-B4BC-13031D9457BD}">
      <dsp:nvSpPr>
        <dsp:cNvPr id="0" name=""/>
        <dsp:cNvSpPr/>
      </dsp:nvSpPr>
      <dsp:spPr>
        <a:xfrm rot="3530175">
          <a:off x="4048536" y="1611940"/>
          <a:ext cx="857218" cy="29107"/>
        </a:xfrm>
        <a:custGeom>
          <a:avLst/>
          <a:gdLst/>
          <a:ahLst/>
          <a:cxnLst/>
          <a:rect l="0" t="0" r="0" b="0"/>
          <a:pathLst>
            <a:path>
              <a:moveTo>
                <a:pt x="0" y="14553"/>
              </a:moveTo>
              <a:lnTo>
                <a:pt x="857218" y="1455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455715" y="1605063"/>
        <a:ext cx="42860" cy="42860"/>
      </dsp:txXfrm>
    </dsp:sp>
    <dsp:sp modelId="{B28F11A0-C84B-4934-9AFC-F7EB91D3CE56}">
      <dsp:nvSpPr>
        <dsp:cNvPr id="0" name=""/>
        <dsp:cNvSpPr/>
      </dsp:nvSpPr>
      <dsp:spPr>
        <a:xfrm>
          <a:off x="4698945" y="1471086"/>
          <a:ext cx="2472072" cy="104432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Решение задач практического характера (практикумы</a:t>
          </a:r>
          <a:r>
            <a:rPr lang="ru-RU" sz="1800" kern="1200" dirty="0" smtClean="0"/>
            <a:t>)</a:t>
          </a:r>
          <a:endParaRPr lang="ru-RU" sz="1800" kern="1200" dirty="0"/>
        </a:p>
      </dsp:txBody>
      <dsp:txXfrm>
        <a:off x="4729532" y="1501673"/>
        <a:ext cx="2410898" cy="983155"/>
      </dsp:txXfrm>
    </dsp:sp>
    <dsp:sp modelId="{FB769BDD-D957-4CC9-AF11-8979A1E2C49D}">
      <dsp:nvSpPr>
        <dsp:cNvPr id="0" name=""/>
        <dsp:cNvSpPr/>
      </dsp:nvSpPr>
      <dsp:spPr>
        <a:xfrm rot="3872831">
          <a:off x="1659845" y="2416923"/>
          <a:ext cx="1032181" cy="29107"/>
        </a:xfrm>
        <a:custGeom>
          <a:avLst/>
          <a:gdLst/>
          <a:ahLst/>
          <a:cxnLst/>
          <a:rect l="0" t="0" r="0" b="0"/>
          <a:pathLst>
            <a:path>
              <a:moveTo>
                <a:pt x="0" y="14553"/>
              </a:moveTo>
              <a:lnTo>
                <a:pt x="1032181" y="1455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150131" y="2405673"/>
        <a:ext cx="51609" cy="51609"/>
      </dsp:txXfrm>
    </dsp:sp>
    <dsp:sp modelId="{DFE2A0C6-44EA-427B-9F41-20ACEC1B5D43}">
      <dsp:nvSpPr>
        <dsp:cNvPr id="0" name=""/>
        <dsp:cNvSpPr/>
      </dsp:nvSpPr>
      <dsp:spPr>
        <a:xfrm>
          <a:off x="2397735" y="2369985"/>
          <a:ext cx="1514488" cy="105498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Предметные недели истории в школе</a:t>
          </a:r>
          <a:endParaRPr lang="ru-RU" sz="1800" b="1" kern="1200" dirty="0"/>
        </a:p>
      </dsp:txBody>
      <dsp:txXfrm>
        <a:off x="2428634" y="2400884"/>
        <a:ext cx="1452690" cy="993183"/>
      </dsp:txXfrm>
    </dsp:sp>
    <dsp:sp modelId="{C245D2EF-BA75-4A74-AECC-D02716982A7A}">
      <dsp:nvSpPr>
        <dsp:cNvPr id="0" name=""/>
        <dsp:cNvSpPr/>
      </dsp:nvSpPr>
      <dsp:spPr>
        <a:xfrm>
          <a:off x="3912223" y="2882922"/>
          <a:ext cx="443598" cy="29107"/>
        </a:xfrm>
        <a:custGeom>
          <a:avLst/>
          <a:gdLst/>
          <a:ahLst/>
          <a:cxnLst/>
          <a:rect l="0" t="0" r="0" b="0"/>
          <a:pathLst>
            <a:path>
              <a:moveTo>
                <a:pt x="0" y="14553"/>
              </a:moveTo>
              <a:lnTo>
                <a:pt x="443598" y="1455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122932" y="2886386"/>
        <a:ext cx="22179" cy="22179"/>
      </dsp:txXfrm>
    </dsp:sp>
    <dsp:sp modelId="{C978D2BA-C7E9-47C6-B7A4-C0BA608A1CBD}">
      <dsp:nvSpPr>
        <dsp:cNvPr id="0" name=""/>
        <dsp:cNvSpPr/>
      </dsp:nvSpPr>
      <dsp:spPr>
        <a:xfrm>
          <a:off x="4355821" y="2598590"/>
          <a:ext cx="1315690" cy="59777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Экскурсии</a:t>
          </a:r>
          <a:endParaRPr lang="ru-RU" sz="1800" b="1" kern="1200" dirty="0"/>
        </a:p>
      </dsp:txBody>
      <dsp:txXfrm>
        <a:off x="4373329" y="2616098"/>
        <a:ext cx="1280674" cy="56275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8025F8-3327-4A5C-80D8-C2B2803A3E9B}">
      <dsp:nvSpPr>
        <dsp:cNvPr id="0" name=""/>
        <dsp:cNvSpPr/>
      </dsp:nvSpPr>
      <dsp:spPr>
        <a:xfrm>
          <a:off x="571475" y="1467"/>
          <a:ext cx="1926580" cy="192658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Учитель – организатор игры</a:t>
          </a:r>
          <a:endParaRPr lang="ru-RU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65523" y="95515"/>
        <a:ext cx="1738484" cy="1738484"/>
      </dsp:txXfrm>
    </dsp:sp>
    <dsp:sp modelId="{951B0196-4788-4934-A4B4-CEB76A78CE1C}">
      <dsp:nvSpPr>
        <dsp:cNvPr id="0" name=""/>
        <dsp:cNvSpPr/>
      </dsp:nvSpPr>
      <dsp:spPr>
        <a:xfrm>
          <a:off x="976057" y="2084485"/>
          <a:ext cx="1117416" cy="1117416"/>
        </a:xfrm>
        <a:prstGeom prst="mathPlus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/>
        </a:p>
      </dsp:txBody>
      <dsp:txXfrm>
        <a:off x="1124170" y="2511785"/>
        <a:ext cx="821190" cy="262816"/>
      </dsp:txXfrm>
    </dsp:sp>
    <dsp:sp modelId="{DD09E910-3E92-49B4-84FE-8EB7BBB54334}">
      <dsp:nvSpPr>
        <dsp:cNvPr id="0" name=""/>
        <dsp:cNvSpPr/>
      </dsp:nvSpPr>
      <dsp:spPr>
        <a:xfrm>
          <a:off x="571475" y="3358340"/>
          <a:ext cx="1926580" cy="192658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u="none" kern="1200" dirty="0" smtClean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Учитель - участник игры</a:t>
          </a:r>
          <a:endParaRPr lang="ru-RU" sz="1800" b="1" u="none" kern="1200" dirty="0">
            <a:solidFill>
              <a:schemeClr val="bg2">
                <a:lumMod val="1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65523" y="3452388"/>
        <a:ext cx="1738484" cy="1738484"/>
      </dsp:txXfrm>
    </dsp:sp>
    <dsp:sp modelId="{78549C0F-C00F-4A04-BB29-472349BD4C19}">
      <dsp:nvSpPr>
        <dsp:cNvPr id="0" name=""/>
        <dsp:cNvSpPr/>
      </dsp:nvSpPr>
      <dsp:spPr>
        <a:xfrm rot="21575253">
          <a:off x="2782525" y="2273697"/>
          <a:ext cx="603108" cy="716687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000" kern="1200"/>
        </a:p>
      </dsp:txBody>
      <dsp:txXfrm>
        <a:off x="2782527" y="2417685"/>
        <a:ext cx="422176" cy="430013"/>
      </dsp:txXfrm>
    </dsp:sp>
    <dsp:sp modelId="{30B8E6ED-8A4D-4F8C-B5D3-6F73B5832C53}">
      <dsp:nvSpPr>
        <dsp:cNvPr id="0" name=""/>
        <dsp:cNvSpPr/>
      </dsp:nvSpPr>
      <dsp:spPr>
        <a:xfrm>
          <a:off x="3635901" y="181487"/>
          <a:ext cx="4918520" cy="4857756"/>
        </a:xfrm>
        <a:prstGeom prst="roundRect">
          <a:avLst/>
        </a:prstGeom>
        <a:solidFill>
          <a:schemeClr val="accent4">
            <a:hueOff val="0"/>
            <a:satOff val="0"/>
            <a:lumOff val="0"/>
            <a:alpha val="69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i="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- Активизация активно-познавательной и мыслительной деятельности и </a:t>
          </a:r>
          <a:r>
            <a:rPr lang="ru-RU" sz="2200" b="1" i="0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рост качества знаний </a:t>
          </a:r>
          <a:r>
            <a:rPr lang="ru-RU" sz="2200" b="1" i="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обучающихся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i="0" kern="1200" dirty="0" smtClean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Положительная </a:t>
          </a:r>
          <a:r>
            <a:rPr lang="ru-RU" sz="2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динамика продвижения обучающихся в формировании </a:t>
          </a:r>
          <a:r>
            <a:rPr lang="ru-RU" sz="2200" b="1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УУД</a:t>
          </a:r>
          <a:endParaRPr lang="ru-RU" sz="2200" b="1" i="0" kern="1200" dirty="0" smtClean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i="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- </a:t>
          </a:r>
          <a:r>
            <a:rPr lang="ru-RU" sz="22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Устойчивое </a:t>
          </a:r>
          <a:r>
            <a:rPr lang="ru-RU" sz="2200" b="1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повышение интереса к предмету</a:t>
          </a:r>
          <a:endParaRPr lang="ru-RU" sz="2200" b="1" i="0" kern="1200" dirty="0" smtClean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i="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- Работоспособность обучающихся (</a:t>
          </a:r>
          <a:r>
            <a:rPr lang="ru-RU" sz="2200" b="1" i="0" kern="120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здоровьесберегающие</a:t>
          </a:r>
          <a:r>
            <a:rPr lang="ru-RU" sz="2200" b="1" i="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показатели)  </a:t>
          </a:r>
          <a:endParaRPr lang="ru-RU" sz="2200" b="1" i="0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873037" y="418623"/>
        <a:ext cx="4444248" cy="438348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List2#2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bList2#3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image" Target="../media/image4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669D37-CFF9-4367-8FCF-48842F145643}" type="datetimeFigureOut">
              <a:rPr lang="ru-RU" smtClean="0"/>
              <a:pPr/>
              <a:t>09.09.2019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2DD3F8-4625-4023-95B9-CD62D2B9AA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49969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143BC9-B153-4936-B9FC-02CFDBA3EBA6}" type="slidenum">
              <a:rPr lang="ru-RU" smtClean="0">
                <a:solidFill>
                  <a:prstClr val="black"/>
                </a:solidFill>
              </a:rPr>
              <a:pPr/>
              <a:t>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35048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143BC9-B153-4936-B9FC-02CFDBA3EBA6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32610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DD3F8-4625-4023-95B9-CD62D2B9AA41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51037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143BC9-B153-4936-B9FC-02CFDBA3EBA6}" type="slidenum">
              <a:rPr lang="ru-RU" smtClean="0">
                <a:solidFill>
                  <a:prstClr val="black"/>
                </a:solidFill>
              </a:rPr>
              <a:pPr/>
              <a:t>11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8737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143BC9-B153-4936-B9FC-02CFDBA3EBA6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67807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73327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784847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656960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4129764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5458157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1610072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3011042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338617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522363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5596" y="296652"/>
            <a:ext cx="7920000" cy="900113"/>
          </a:xfrm>
        </p:spPr>
        <p:txBody>
          <a:bodyPr/>
          <a:lstStyle>
            <a:lvl1pPr>
              <a:defRPr sz="6000" b="0" baseline="0">
                <a:solidFill>
                  <a:schemeClr val="bg2">
                    <a:lumMod val="25000"/>
                  </a:schemeClr>
                </a:solidFill>
                <a:latin typeface="Cassandra" pitchFamily="66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0"/>
          </p:nvPr>
        </p:nvSpPr>
        <p:spPr>
          <a:xfrm>
            <a:off x="935596" y="1593342"/>
            <a:ext cx="7920000" cy="4248000"/>
          </a:xfrm>
        </p:spPr>
        <p:txBody>
          <a:bodyPr/>
          <a:lstStyle>
            <a:lvl1pPr marL="0" indent="0">
              <a:buNone/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108000" indent="0">
              <a:buNone/>
              <a:defRPr/>
            </a:lvl2pPr>
            <a:lvl3pPr marL="108000" indent="0">
              <a:buNone/>
              <a:defRPr/>
            </a:lvl3pPr>
          </a:lstStyle>
          <a:p>
            <a:pPr lvl="0"/>
            <a:r>
              <a:rPr lang="ru-RU" dirty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291497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97019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03837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31061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0525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3860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8298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0564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82824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1159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9847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69383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63156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173266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5596" y="296652"/>
            <a:ext cx="7920000" cy="900113"/>
          </a:xfrm>
        </p:spPr>
        <p:txBody>
          <a:bodyPr/>
          <a:lstStyle>
            <a:lvl1pPr>
              <a:defRPr sz="6000" b="0" baseline="0">
                <a:solidFill>
                  <a:schemeClr val="bg2">
                    <a:lumMod val="25000"/>
                  </a:schemeClr>
                </a:solidFill>
                <a:latin typeface="Cassandra" pitchFamily="66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0"/>
          </p:nvPr>
        </p:nvSpPr>
        <p:spPr>
          <a:xfrm>
            <a:off x="935596" y="1593342"/>
            <a:ext cx="7920000" cy="4248000"/>
          </a:xfrm>
        </p:spPr>
        <p:txBody>
          <a:bodyPr/>
          <a:lstStyle>
            <a:lvl1pPr marL="0" indent="0">
              <a:buNone/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108000" indent="0">
              <a:buNone/>
              <a:defRPr/>
            </a:lvl2pPr>
            <a:lvl3pPr marL="108000" indent="0">
              <a:buNone/>
              <a:defRPr/>
            </a:lvl3pPr>
          </a:lstStyle>
          <a:p>
            <a:pPr lvl="0"/>
            <a:r>
              <a:rPr lang="ru-RU" dirty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4630195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891916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16711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337648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75252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86178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615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95910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032154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377691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618476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89672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111739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5596" y="296652"/>
            <a:ext cx="7920000" cy="900113"/>
          </a:xfrm>
        </p:spPr>
        <p:txBody>
          <a:bodyPr/>
          <a:lstStyle>
            <a:lvl1pPr>
              <a:defRPr sz="6000" b="0" baseline="0">
                <a:solidFill>
                  <a:schemeClr val="bg2">
                    <a:lumMod val="25000"/>
                  </a:schemeClr>
                </a:solidFill>
                <a:latin typeface="Cassandra" pitchFamily="66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0"/>
          </p:nvPr>
        </p:nvSpPr>
        <p:spPr>
          <a:xfrm>
            <a:off x="935596" y="1593342"/>
            <a:ext cx="7920000" cy="4248000"/>
          </a:xfrm>
        </p:spPr>
        <p:txBody>
          <a:bodyPr/>
          <a:lstStyle>
            <a:lvl1pPr marL="0" indent="0">
              <a:buNone/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108000" indent="0">
              <a:buNone/>
              <a:defRPr/>
            </a:lvl2pPr>
            <a:lvl3pPr marL="108000" indent="0">
              <a:buNone/>
              <a:defRPr/>
            </a:lvl3pPr>
          </a:lstStyle>
          <a:p>
            <a:pPr lvl="0"/>
            <a:r>
              <a:rPr lang="ru-RU" dirty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51236050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509799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16968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699147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94307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772245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543240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913289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417976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58562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144261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49803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454810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5596" y="296652"/>
            <a:ext cx="7920000" cy="900113"/>
          </a:xfrm>
        </p:spPr>
        <p:txBody>
          <a:bodyPr/>
          <a:lstStyle>
            <a:lvl1pPr>
              <a:defRPr sz="6000" b="0" baseline="0">
                <a:solidFill>
                  <a:schemeClr val="bg2">
                    <a:lumMod val="25000"/>
                  </a:schemeClr>
                </a:solidFill>
                <a:latin typeface="Cassandra" pitchFamily="66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0"/>
          </p:nvPr>
        </p:nvSpPr>
        <p:spPr>
          <a:xfrm>
            <a:off x="935596" y="1593342"/>
            <a:ext cx="7920000" cy="4248000"/>
          </a:xfrm>
        </p:spPr>
        <p:txBody>
          <a:bodyPr/>
          <a:lstStyle>
            <a:lvl1pPr marL="0" indent="0">
              <a:buNone/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108000" indent="0">
              <a:buNone/>
              <a:defRPr/>
            </a:lvl2pPr>
            <a:lvl3pPr marL="108000" indent="0">
              <a:buNone/>
              <a:defRPr/>
            </a:lvl3pPr>
          </a:lstStyle>
          <a:p>
            <a:pPr lvl="0"/>
            <a:r>
              <a:rPr lang="ru-RU" dirty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80045513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03434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7302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699367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731135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94545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4306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42026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363049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19828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522625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0025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252133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5596" y="296652"/>
            <a:ext cx="7920000" cy="900113"/>
          </a:xfrm>
        </p:spPr>
        <p:txBody>
          <a:bodyPr/>
          <a:lstStyle>
            <a:lvl1pPr>
              <a:defRPr sz="6000" b="0" baseline="0">
                <a:solidFill>
                  <a:schemeClr val="bg2">
                    <a:lumMod val="25000"/>
                  </a:schemeClr>
                </a:solidFill>
                <a:latin typeface="Cassandra" pitchFamily="66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0"/>
          </p:nvPr>
        </p:nvSpPr>
        <p:spPr>
          <a:xfrm>
            <a:off x="935596" y="1593342"/>
            <a:ext cx="7920000" cy="4248000"/>
          </a:xfrm>
        </p:spPr>
        <p:txBody>
          <a:bodyPr/>
          <a:lstStyle>
            <a:lvl1pPr marL="0" indent="0">
              <a:buNone/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108000" indent="0">
              <a:buNone/>
              <a:defRPr/>
            </a:lvl2pPr>
            <a:lvl3pPr marL="108000" indent="0">
              <a:buNone/>
              <a:defRPr/>
            </a:lvl3pPr>
          </a:lstStyle>
          <a:p>
            <a:pPr lvl="0"/>
            <a:r>
              <a:rPr lang="ru-RU" dirty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635888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868362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98439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63155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216192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265091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305726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592221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476728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161038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59120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55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508921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92202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5596" y="296652"/>
            <a:ext cx="7920000" cy="900113"/>
          </a:xfrm>
        </p:spPr>
        <p:txBody>
          <a:bodyPr/>
          <a:lstStyle>
            <a:lvl1pPr>
              <a:defRPr sz="6000" b="0" baseline="0">
                <a:solidFill>
                  <a:schemeClr val="bg2">
                    <a:lumMod val="25000"/>
                  </a:schemeClr>
                </a:solidFill>
                <a:latin typeface="Cassandra" pitchFamily="66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0"/>
          </p:nvPr>
        </p:nvSpPr>
        <p:spPr>
          <a:xfrm>
            <a:off x="935596" y="1593342"/>
            <a:ext cx="7920000" cy="4248000"/>
          </a:xfrm>
        </p:spPr>
        <p:txBody>
          <a:bodyPr/>
          <a:lstStyle>
            <a:lvl1pPr marL="0" indent="0">
              <a:buNone/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108000" indent="0">
              <a:buNone/>
              <a:defRPr/>
            </a:lvl2pPr>
            <a:lvl3pPr marL="108000" indent="0">
              <a:buNone/>
              <a:defRPr/>
            </a:lvl3pPr>
          </a:lstStyle>
          <a:p>
            <a:pPr lvl="0"/>
            <a:r>
              <a:rPr lang="ru-RU" dirty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53746056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380432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75185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57426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683352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388746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433658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1635921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3739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12874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872004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679703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29041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5596" y="296652"/>
            <a:ext cx="7920000" cy="900113"/>
          </a:xfrm>
        </p:spPr>
        <p:txBody>
          <a:bodyPr/>
          <a:lstStyle>
            <a:lvl1pPr>
              <a:defRPr sz="6000" b="0" baseline="0">
                <a:solidFill>
                  <a:schemeClr val="bg2">
                    <a:lumMod val="25000"/>
                  </a:schemeClr>
                </a:solidFill>
                <a:latin typeface="Cassandra" pitchFamily="66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0"/>
          </p:nvPr>
        </p:nvSpPr>
        <p:spPr>
          <a:xfrm>
            <a:off x="935596" y="1593342"/>
            <a:ext cx="7920000" cy="4248000"/>
          </a:xfrm>
        </p:spPr>
        <p:txBody>
          <a:bodyPr/>
          <a:lstStyle>
            <a:lvl1pPr marL="0" indent="0">
              <a:buNone/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108000" indent="0">
              <a:buNone/>
              <a:defRPr/>
            </a:lvl2pPr>
            <a:lvl3pPr marL="108000" indent="0">
              <a:buNone/>
              <a:defRPr/>
            </a:lvl3pPr>
          </a:lstStyle>
          <a:p>
            <a:pPr lvl="0"/>
            <a:r>
              <a:rPr lang="ru-RU" dirty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8770606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06486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744180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7889167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343854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88870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44130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2519873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802606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4958500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59361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368034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667895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5596" y="296652"/>
            <a:ext cx="7920000" cy="900113"/>
          </a:xfrm>
        </p:spPr>
        <p:txBody>
          <a:bodyPr/>
          <a:lstStyle>
            <a:lvl1pPr>
              <a:defRPr sz="6000" b="0" baseline="0">
                <a:solidFill>
                  <a:schemeClr val="bg2">
                    <a:lumMod val="25000"/>
                  </a:schemeClr>
                </a:solidFill>
                <a:latin typeface="Cassandra" pitchFamily="66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0"/>
          </p:nvPr>
        </p:nvSpPr>
        <p:spPr>
          <a:xfrm>
            <a:off x="935596" y="1593342"/>
            <a:ext cx="7920000" cy="4248000"/>
          </a:xfrm>
        </p:spPr>
        <p:txBody>
          <a:bodyPr/>
          <a:lstStyle>
            <a:lvl1pPr marL="0" indent="0">
              <a:buNone/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108000" indent="0">
              <a:buNone/>
              <a:defRPr/>
            </a:lvl2pPr>
            <a:lvl3pPr marL="108000" indent="0">
              <a:buNone/>
              <a:defRPr/>
            </a:lvl3pPr>
          </a:lstStyle>
          <a:p>
            <a:pPr lvl="0"/>
            <a:r>
              <a:rPr lang="ru-RU" dirty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139454644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5380593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4249396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100545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26139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2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image" Target="../media/image2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image" Target="../media/image2.jpe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image" Target="../media/image2.jpe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slideLayout" Target="../slideLayouts/slideLayout83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Relationship Id="rId14" Type="http://schemas.openxmlformats.org/officeDocument/2006/relationships/image" Target="../media/image2.jpe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1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6.xml"/><Relationship Id="rId7" Type="http://schemas.openxmlformats.org/officeDocument/2006/relationships/slideLayout" Target="../slideLayouts/slideLayout90.xml"/><Relationship Id="rId12" Type="http://schemas.openxmlformats.org/officeDocument/2006/relationships/slideLayout" Target="../slideLayouts/slideLayout95.xml"/><Relationship Id="rId2" Type="http://schemas.openxmlformats.org/officeDocument/2006/relationships/slideLayout" Target="../slideLayouts/slideLayout85.xml"/><Relationship Id="rId1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94.xml"/><Relationship Id="rId5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93.xml"/><Relationship Id="rId4" Type="http://schemas.openxmlformats.org/officeDocument/2006/relationships/slideLayout" Target="../slideLayouts/slideLayout87.xml"/><Relationship Id="rId9" Type="http://schemas.openxmlformats.org/officeDocument/2006/relationships/slideLayout" Target="../slideLayouts/slideLayout92.xml"/><Relationship Id="rId14" Type="http://schemas.openxmlformats.org/officeDocument/2006/relationships/image" Target="../media/image2.jpe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3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98.xml"/><Relationship Id="rId7" Type="http://schemas.openxmlformats.org/officeDocument/2006/relationships/slideLayout" Target="../slideLayouts/slideLayout102.xml"/><Relationship Id="rId12" Type="http://schemas.openxmlformats.org/officeDocument/2006/relationships/slideLayout" Target="../slideLayouts/slideLayout107.xml"/><Relationship Id="rId2" Type="http://schemas.openxmlformats.org/officeDocument/2006/relationships/slideLayout" Target="../slideLayouts/slideLayout97.xml"/><Relationship Id="rId1" Type="http://schemas.openxmlformats.org/officeDocument/2006/relationships/slideLayout" Target="../slideLayouts/slideLayout96.xml"/><Relationship Id="rId6" Type="http://schemas.openxmlformats.org/officeDocument/2006/relationships/slideLayout" Target="../slideLayouts/slideLayout101.xml"/><Relationship Id="rId11" Type="http://schemas.openxmlformats.org/officeDocument/2006/relationships/slideLayout" Target="../slideLayouts/slideLayout106.xml"/><Relationship Id="rId5" Type="http://schemas.openxmlformats.org/officeDocument/2006/relationships/slideLayout" Target="../slideLayouts/slideLayout100.xml"/><Relationship Id="rId10" Type="http://schemas.openxmlformats.org/officeDocument/2006/relationships/slideLayout" Target="../slideLayouts/slideLayout105.xml"/><Relationship Id="rId4" Type="http://schemas.openxmlformats.org/officeDocument/2006/relationships/slideLayout" Target="../slideLayouts/slideLayout99.xml"/><Relationship Id="rId9" Type="http://schemas.openxmlformats.org/officeDocument/2006/relationships/slideLayout" Target="../slideLayouts/slideLayout104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354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4AC259-EBD3-4477-8ED1-9C4E8D32F78F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2C2C70-2A90-47DD-B4C7-2A4AE87F3363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3865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39"/>
            <a:ext cx="9143999" cy="685466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0636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39"/>
            <a:ext cx="9143999" cy="685466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468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39"/>
            <a:ext cx="9143999" cy="685466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5675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39"/>
            <a:ext cx="9143999" cy="685466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5205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39"/>
            <a:ext cx="9143999" cy="685466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3370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  <p:sldLayoutId id="2147483748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39"/>
            <a:ext cx="9143999" cy="685466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090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  <p:sldLayoutId id="214748376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39"/>
            <a:ext cx="9143999" cy="685466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1797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  <p:sldLayoutId id="2147483774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39"/>
            <a:ext cx="9143999" cy="685466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D1EDC-A2B1-4467-8D3F-4DFD9B83CAD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09.09.2019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2570F2-E200-4629-A09A-B32E2C0D788B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959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80" r:id="rId5"/>
    <p:sldLayoutId id="2147483781" r:id="rId6"/>
    <p:sldLayoutId id="2147483782" r:id="rId7"/>
    <p:sldLayoutId id="2147483783" r:id="rId8"/>
    <p:sldLayoutId id="2147483784" r:id="rId9"/>
    <p:sldLayoutId id="2147483785" r:id="rId10"/>
    <p:sldLayoutId id="2147483786" r:id="rId11"/>
    <p:sldLayoutId id="2147483787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file:///G:\&#1042;&#1086;&#1089;&#1090;&#1088;&#1091;&#1093;&#1086;&#1074;&#1072;%20&#1043;.&#1040;\&#1060;&#1088;&#1072;&#1075;&#1084;&#1077;&#1085;&#1090;%20&#1091;&#1088;&#1086;&#1082;&#1072;%20&#1074;%206%20&#1073;&#1082;&#1083;.avi" TargetMode="External"/><Relationship Id="rId3" Type="http://schemas.openxmlformats.org/officeDocument/2006/relationships/diagramLayout" Target="../diagrams/layout6.xml"/><Relationship Id="rId7" Type="http://schemas.openxmlformats.org/officeDocument/2006/relationships/image" Target="../media/image22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10" Type="http://schemas.openxmlformats.org/officeDocument/2006/relationships/image" Target="../media/image23.png"/><Relationship Id="rId4" Type="http://schemas.openxmlformats.org/officeDocument/2006/relationships/diagramQuickStyle" Target="../diagrams/quickStyle6.xml"/><Relationship Id="rId9" Type="http://schemas.openxmlformats.org/officeDocument/2006/relationships/hyperlink" Target="&#1059;&#1088;&#1086;&#1082;%20-&#1087;&#1091;&#1090;&#1077;&#1096;&#1077;&#1089;&#1090;&#1074;&#1080;&#1077;%205&#1073;.docx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7.xml"/><Relationship Id="rId13" Type="http://schemas.openxmlformats.org/officeDocument/2006/relationships/image" Target="../media/image27.png"/><Relationship Id="rId3" Type="http://schemas.openxmlformats.org/officeDocument/2006/relationships/image" Target="../media/image24.gif"/><Relationship Id="rId7" Type="http://schemas.openxmlformats.org/officeDocument/2006/relationships/diagramQuickStyle" Target="../diagrams/quickStyle7.xml"/><Relationship Id="rId12" Type="http://schemas.openxmlformats.org/officeDocument/2006/relationships/hyperlink" Target="&#1059;-4%20&#1042;&#1086;&#1079;&#1085;&#1080;&#1082;&#1085;&#1086;&#1074;&#1077;&#1085;&#1080;&#1077;%20&#1080;&#1089;&#1082;&#1091;&#1089;&#1089;&#1090;&#1074;&#1072;%20&#1080;%20&#1088;&#1077;&#1083;&#1080;&#1075;&#1080;&#1086;&#1079;&#1085;&#1099;&#1093;%20&#1074;&#1077;&#1088;&#1086;&#1074;&#1072;&#1085;&#1080;&#1081;.PPT" TargetMode="External"/><Relationship Id="rId17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6" Type="http://schemas.openxmlformats.org/officeDocument/2006/relationships/slide" Target="slide12.xml"/><Relationship Id="rId1" Type="http://schemas.openxmlformats.org/officeDocument/2006/relationships/slideLayout" Target="../slideLayouts/slideLayout13.xml"/><Relationship Id="rId6" Type="http://schemas.openxmlformats.org/officeDocument/2006/relationships/diagramLayout" Target="../diagrams/layout7.xml"/><Relationship Id="rId11" Type="http://schemas.openxmlformats.org/officeDocument/2006/relationships/image" Target="../media/image26.png"/><Relationship Id="rId5" Type="http://schemas.openxmlformats.org/officeDocument/2006/relationships/diagramData" Target="../diagrams/data7.xml"/><Relationship Id="rId15" Type="http://schemas.openxmlformats.org/officeDocument/2006/relationships/image" Target="../media/image23.png"/><Relationship Id="rId10" Type="http://schemas.openxmlformats.org/officeDocument/2006/relationships/hyperlink" Target="&#1058;&#1077;&#1084;&#1072;&#1090;&#1080;&#1095;&#1077;&#1089;&#1082;&#1086;&#1077;%20&#1087;&#1083;&#1072;&#1085;&#1080;&#1088;&#1086;&#1074;&#1072;&#1085;&#1080;&#1077;.docx" TargetMode="External"/><Relationship Id="rId4" Type="http://schemas.openxmlformats.org/officeDocument/2006/relationships/image" Target="../media/image25.gif"/><Relationship Id="rId9" Type="http://schemas.microsoft.com/office/2007/relationships/diagramDrawing" Target="../diagrams/drawing7.xml"/><Relationship Id="rId14" Type="http://schemas.openxmlformats.org/officeDocument/2006/relationships/hyperlink" Target="&#1087;&#1088;&#1072;&#1082;&#1090;&#1080;&#1082;&#1091;&#1084;%205-6%20&#1082;&#1083;&#1072;&#1089;&#1089;&#1099;.docx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Relationship Id="rId9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&#1052;&#1086;&#1085;&#1080;&#1090;&#1086;&#1088;&#1080;&#1085;&#1075;.doc" TargetMode="External"/><Relationship Id="rId3" Type="http://schemas.openxmlformats.org/officeDocument/2006/relationships/diagramLayout" Target="../diagrams/layout8.xml"/><Relationship Id="rId7" Type="http://schemas.openxmlformats.org/officeDocument/2006/relationships/image" Target="../media/image36.pn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95.xml"/><Relationship Id="rId6" Type="http://schemas.microsoft.com/office/2007/relationships/diagramDrawing" Target="../diagrams/drawing8.xml"/><Relationship Id="rId11" Type="http://schemas.openxmlformats.org/officeDocument/2006/relationships/image" Target="../media/image39.png"/><Relationship Id="rId5" Type="http://schemas.openxmlformats.org/officeDocument/2006/relationships/diagramColors" Target="../diagrams/colors8.xml"/><Relationship Id="rId10" Type="http://schemas.openxmlformats.org/officeDocument/2006/relationships/image" Target="../media/image38.png"/><Relationship Id="rId4" Type="http://schemas.openxmlformats.org/officeDocument/2006/relationships/diagramQuickStyle" Target="../diagrams/quickStyle8.xml"/><Relationship Id="rId9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Microsoft_Excel_97-2003_Worksheet1.xls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12" Type="http://schemas.openxmlformats.org/officeDocument/2006/relationships/chart" Target="../charts/chart1.xml"/><Relationship Id="rId2" Type="http://schemas.openxmlformats.org/officeDocument/2006/relationships/slideLayout" Target="../slideLayouts/slideLayout95.xml"/><Relationship Id="rId1" Type="http://schemas.openxmlformats.org/officeDocument/2006/relationships/vmlDrawing" Target="../drawings/vmlDrawing1.vml"/><Relationship Id="rId6" Type="http://schemas.openxmlformats.org/officeDocument/2006/relationships/diagramColors" Target="../diagrams/colors9.xml"/><Relationship Id="rId11" Type="http://schemas.openxmlformats.org/officeDocument/2006/relationships/image" Target="../media/image41.emf"/><Relationship Id="rId5" Type="http://schemas.openxmlformats.org/officeDocument/2006/relationships/diagramQuickStyle" Target="../diagrams/quickStyle9.xml"/><Relationship Id="rId10" Type="http://schemas.openxmlformats.org/officeDocument/2006/relationships/oleObject" Target="../embeddings/Microsoft_Excel_97-2003_Worksheet2.xls"/><Relationship Id="rId4" Type="http://schemas.openxmlformats.org/officeDocument/2006/relationships/diagramLayout" Target="../diagrams/layout9.xml"/><Relationship Id="rId9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7.xml"/><Relationship Id="rId6" Type="http://schemas.openxmlformats.org/officeDocument/2006/relationships/hyperlink" Target="&#1057;&#1073;&#1086;&#1088;&#1085;&#1080;&#1082;%20100-&#1083;&#1077;&#1090;&#1080;&#1077;%20&#1054;&#1082;&#1090;&#1103;&#1073;&#1088;&#1103;.pdf" TargetMode="External"/><Relationship Id="rId5" Type="http://schemas.openxmlformats.org/officeDocument/2006/relationships/hyperlink" Target="&#1054;&#1090;&#1082;&#1088;&#1099;&#1090;&#1099;&#1081;%20&#1091;&#1088;&#1086;&#1082;%20&#1086;&#1073;&#1086;&#1073;&#1097;&#1077;&#1085;&#1080;&#1077;%206%20&#1082;&#1083;&#1072;&#1089;&#1089;.doc" TargetMode="External"/><Relationship Id="rId4" Type="http://schemas.openxmlformats.org/officeDocument/2006/relationships/hyperlink" Target="&#1055;&#1088;&#1086;&#1090;&#1086;&#1082;&#1086;&#1083;&#1099;%20&#1056;&#1052;&#1054;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infourok.ru/pedagogicheskie-tehnologii-vidi-igrovih-tthnologiy576076.html" TargetMode="External"/><Relationship Id="rId2" Type="http://schemas.openxmlformats.org/officeDocument/2006/relationships/hyperlink" Target="http://nsportal.ru/istoriya/2015/12/09" TargetMode="Externa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9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3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Relationship Id="rId9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image" Target="../media/image11.jpeg"/><Relationship Id="rId7" Type="http://schemas.openxmlformats.org/officeDocument/2006/relationships/image" Target="../media/image1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13" Type="http://schemas.openxmlformats.org/officeDocument/2006/relationships/image" Target="../media/image20.png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5.xml"/><Relationship Id="rId12" Type="http://schemas.openxmlformats.org/officeDocument/2006/relationships/hyperlink" Target="&#1089;&#1090;&#1088;&#1091;&#1082;&#1090;&#1091;&#1088;&#1072;.docx" TargetMode="Externa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5" Type="http://schemas.openxmlformats.org/officeDocument/2006/relationships/image" Target="../media/image21.png"/><Relationship Id="rId10" Type="http://schemas.openxmlformats.org/officeDocument/2006/relationships/diagramColors" Target="../diagrams/colors5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Relationship Id="rId14" Type="http://schemas.openxmlformats.org/officeDocument/2006/relationships/hyperlink" Target="&#1060;&#1088;&#1072;&#1075;&#1084;&#1077;&#1085;&#1090;&#1099;%20%20&#1091;&#1088;&#1086;&#1082;&#1086;&#1074;%205&#1073;.doc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828930029"/>
              </p:ext>
            </p:extLst>
          </p:nvPr>
        </p:nvGraphicFramePr>
        <p:xfrm>
          <a:off x="214282" y="1142984"/>
          <a:ext cx="8572560" cy="5572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214290"/>
            <a:ext cx="7772400" cy="714380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Презентация практических достижений профессиональной деятельности</a:t>
            </a:r>
            <a:b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(личного вклада в развитие образования)</a:t>
            </a:r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9168" y="5517232"/>
            <a:ext cx="56436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solidFill>
                  <a:schemeClr val="bg1"/>
                </a:solidFill>
              </a:rPr>
              <a:t>Педагогическое кредо: « Каждый урок должен быть осмыслен педагогом как  подарок детям» (Ш.А. </a:t>
            </a:r>
            <a:r>
              <a:rPr lang="ru-RU" sz="2400" i="1" dirty="0" err="1" smtClean="0">
                <a:solidFill>
                  <a:schemeClr val="bg1"/>
                </a:solidFill>
              </a:rPr>
              <a:t>Амонашвили</a:t>
            </a:r>
            <a:r>
              <a:rPr lang="ru-RU" sz="2400" i="1" dirty="0" smtClean="0">
                <a:solidFill>
                  <a:schemeClr val="bg1"/>
                </a:solidFill>
              </a:rPr>
              <a:t>) </a:t>
            </a:r>
          </a:p>
          <a:p>
            <a:r>
              <a:rPr lang="ru-RU" sz="2400" i="1" dirty="0" smtClean="0">
                <a:solidFill>
                  <a:schemeClr val="bg1"/>
                </a:solidFill>
              </a:rPr>
              <a:t> </a:t>
            </a:r>
            <a:endParaRPr lang="ru-RU" sz="24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6596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806845" y="188640"/>
            <a:ext cx="6696744" cy="1008112"/>
          </a:xfrm>
          <a:prstGeom prst="roundRect">
            <a:avLst/>
          </a:prstGeom>
          <a:gradFill>
            <a:gsLst>
              <a:gs pos="100000">
                <a:schemeClr val="accent1">
                  <a:lumMod val="75000"/>
                  <a:alpha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shape">
              <a:fillToRect l="50000" t="50000" r="50000" b="50000"/>
            </a:path>
          </a:gra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brightRoom" dir="t"/>
          </a:scene3d>
          <a:sp3d prstMaterial="dkEdge"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b="1" dirty="0" smtClean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Деятельностный аспект личного вклада педагога в развитие образования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714480" y="214311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1728476738"/>
              </p:ext>
            </p:extLst>
          </p:nvPr>
        </p:nvGraphicFramePr>
        <p:xfrm>
          <a:off x="2771800" y="2141346"/>
          <a:ext cx="6129173" cy="47148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Скругленный прямоугольник 8"/>
          <p:cNvSpPr/>
          <p:nvPr/>
        </p:nvSpPr>
        <p:spPr>
          <a:xfrm>
            <a:off x="179512" y="1280826"/>
            <a:ext cx="5760640" cy="778216"/>
          </a:xfrm>
          <a:prstGeom prst="roundRect">
            <a:avLst/>
          </a:prstGeom>
          <a:gradFill>
            <a:gsLst>
              <a:gs pos="100000">
                <a:schemeClr val="accent1">
                  <a:lumMod val="75000"/>
                  <a:alpha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shape">
              <a:fillToRect l="50000" t="50000" r="50000" b="50000"/>
            </a:path>
          </a:gra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brightRoom" dir="t"/>
          </a:scene3d>
          <a:sp3d prstMaterial="dkEdge"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Виды ролевых игр и последовательность    их внедрения</a:t>
            </a:r>
            <a:endParaRPr lang="ru-RU" sz="2400" b="1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325437" y="2596522"/>
            <a:ext cx="4449296" cy="24077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perspectiveContrastingRightFacing"/>
            <a:lightRig rig="threePt" dir="t"/>
          </a:scene3d>
        </p:spPr>
      </p:pic>
      <p:sp>
        <p:nvSpPr>
          <p:cNvPr id="3" name="Управляющая кнопка: фильм 2">
            <a:hlinkClick r:id="rId8" action="ppaction://hlinkfile" highlightClick="1"/>
          </p:cNvPr>
          <p:cNvSpPr/>
          <p:nvPr/>
        </p:nvSpPr>
        <p:spPr>
          <a:xfrm>
            <a:off x="6804248" y="4667271"/>
            <a:ext cx="648072" cy="417913"/>
          </a:xfrm>
          <a:prstGeom prst="actionButtonMovi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>
            <a:hlinkClick r:id="rId9" action="ppaction://hlinkfile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0020" y="3471011"/>
            <a:ext cx="478284" cy="506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360586" y="1556792"/>
            <a:ext cx="8429684" cy="5097178"/>
          </a:xfrm>
          <a:prstGeom prst="roundRect">
            <a:avLst/>
          </a:prstGeom>
          <a:gradFill flip="none" rotWithShape="1">
            <a:gsLst>
              <a:gs pos="100000">
                <a:schemeClr val="accent1">
                  <a:tint val="66000"/>
                  <a:satMod val="160000"/>
                  <a:alpha val="5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406400" dist="50800" dir="5400000" algn="ctr" rotWithShape="0">
              <a:schemeClr val="accent1">
                <a:lumMod val="60000"/>
                <a:lumOff val="40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42900" indent="-342900" algn="ctr">
              <a:buFontTx/>
              <a:buBlip>
                <a:blip r:embed="rId3"/>
              </a:buBlip>
            </a:pPr>
            <a:r>
              <a:rPr lang="ru-RU" sz="2000" b="1" dirty="0" smtClean="0">
                <a:solidFill>
                  <a:srgbClr val="1F497D">
                    <a:lumMod val="50000"/>
                  </a:srgbClr>
                </a:solidFill>
              </a:rPr>
              <a:t>НОВИЗНА :</a:t>
            </a:r>
            <a:endParaRPr lang="ru-RU" sz="2000" b="1" dirty="0">
              <a:solidFill>
                <a:srgbClr val="1F497D">
                  <a:lumMod val="50000"/>
                </a:srgbClr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500166" y="142852"/>
            <a:ext cx="7429552" cy="1285884"/>
          </a:xfrm>
          <a:prstGeom prst="roundRect">
            <a:avLst/>
          </a:prstGeom>
          <a:gradFill flip="none" rotWithShape="1">
            <a:gsLst>
              <a:gs pos="100000">
                <a:schemeClr val="accent1">
                  <a:lumMod val="75000"/>
                  <a:alpha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brightRoom" dir="t"/>
          </a:scene3d>
          <a:sp3d prstMaterial="dkEdge"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Диапазон личного вклада педагога </a:t>
            </a:r>
          </a:p>
          <a:p>
            <a:pPr algn="ctr"/>
            <a:r>
              <a:rPr lang="ru-RU" sz="2600" b="1" dirty="0" smtClean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развитие образования и степень его</a:t>
            </a:r>
            <a:r>
              <a:rPr lang="en-US" sz="2600" b="1" dirty="0" smtClean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600" b="1" dirty="0" smtClean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новизны</a:t>
            </a:r>
            <a:endParaRPr lang="ru-RU" sz="2600" b="1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5720" y="2149704"/>
            <a:ext cx="842968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Blip>
                <a:blip r:embed="rId4"/>
              </a:buBlip>
            </a:pPr>
            <a:r>
              <a:rPr lang="ru-RU" dirty="0" smtClean="0">
                <a:solidFill>
                  <a:prstClr val="black"/>
                </a:solidFill>
              </a:rPr>
              <a:t>Развитие эффективности познавательной самостоятельности на уроках истории</a:t>
            </a:r>
          </a:p>
          <a:p>
            <a:pPr marL="285750" indent="-285750">
              <a:buFontTx/>
              <a:buBlip>
                <a:blip r:embed="rId4"/>
              </a:buBlip>
            </a:pPr>
            <a:r>
              <a:rPr lang="ru-RU" dirty="0" smtClean="0">
                <a:solidFill>
                  <a:prstClr val="black"/>
                </a:solidFill>
              </a:rPr>
              <a:t>Включение ролевых игр в учебный процесс</a:t>
            </a:r>
          </a:p>
          <a:p>
            <a:pPr marL="285750" indent="-285750">
              <a:buFontTx/>
              <a:buBlip>
                <a:blip r:embed="rId4"/>
              </a:buBlip>
            </a:pPr>
            <a:r>
              <a:rPr lang="ru-RU" dirty="0" smtClean="0">
                <a:solidFill>
                  <a:prstClr val="black"/>
                </a:solidFill>
              </a:rPr>
              <a:t> Разработка подходов  через ролевые игры</a:t>
            </a:r>
          </a:p>
          <a:p>
            <a:endParaRPr lang="ru-RU" dirty="0" smtClean="0">
              <a:solidFill>
                <a:prstClr val="black"/>
              </a:solidFill>
            </a:endParaRPr>
          </a:p>
          <a:p>
            <a:endParaRPr lang="ru-RU" dirty="0" smtClean="0">
              <a:solidFill>
                <a:prstClr val="black"/>
              </a:solidFill>
            </a:endParaRPr>
          </a:p>
          <a:p>
            <a:endParaRPr lang="ru-RU" dirty="0" smtClean="0">
              <a:solidFill>
                <a:prstClr val="black"/>
              </a:solidFill>
            </a:endParaRPr>
          </a:p>
          <a:p>
            <a:endParaRPr lang="ru-RU" dirty="0" smtClean="0">
              <a:solidFill>
                <a:prstClr val="black"/>
              </a:solidFill>
            </a:endParaRPr>
          </a:p>
          <a:p>
            <a:endParaRPr lang="ru-RU" dirty="0" smtClean="0">
              <a:solidFill>
                <a:prstClr val="black"/>
              </a:solidFill>
            </a:endParaRPr>
          </a:p>
          <a:p>
            <a:endParaRPr lang="ru-RU" dirty="0" smtClean="0">
              <a:solidFill>
                <a:prstClr val="black"/>
              </a:solidFill>
            </a:endParaRPr>
          </a:p>
          <a:p>
            <a:endParaRPr lang="ru-RU" dirty="0" smtClean="0">
              <a:solidFill>
                <a:prstClr val="black"/>
              </a:solidFill>
            </a:endParaRPr>
          </a:p>
          <a:p>
            <a:endParaRPr lang="ru-RU" dirty="0" smtClean="0">
              <a:solidFill>
                <a:prstClr val="black"/>
              </a:solidFill>
            </a:endParaRPr>
          </a:p>
          <a:p>
            <a:endParaRPr lang="ru-RU" dirty="0" smtClean="0">
              <a:solidFill>
                <a:prstClr val="black"/>
              </a:solidFill>
            </a:endParaRPr>
          </a:p>
          <a:p>
            <a:endParaRPr lang="ru-RU" dirty="0" smtClean="0">
              <a:solidFill>
                <a:prstClr val="black"/>
              </a:solidFill>
            </a:endParaRPr>
          </a:p>
        </p:txBody>
      </p:sp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2456641252"/>
              </p:ext>
            </p:extLst>
          </p:nvPr>
        </p:nvGraphicFramePr>
        <p:xfrm>
          <a:off x="714348" y="3071810"/>
          <a:ext cx="7572428" cy="34290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4098" name="Picture 2">
            <a:hlinkClick r:id="rId10" action="ppaction://hlinkfile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2051" y="2996952"/>
            <a:ext cx="509909" cy="525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>
            <a:hlinkClick r:id="rId12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3121287"/>
            <a:ext cx="450278" cy="47842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prst="angle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>
            <a:hlinkClick r:id="rId14" action="ppaction://hlinkfile"/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5572" y="4653136"/>
            <a:ext cx="496868" cy="5260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>
            <a:hlinkClick r:id="rId16" action="ppaction://hlinksldjump"/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5834041"/>
            <a:ext cx="725487" cy="816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02059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02" y="5214950"/>
            <a:ext cx="2857520" cy="14636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185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976" y="785794"/>
            <a:ext cx="4257573" cy="1928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186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26" y="3071810"/>
            <a:ext cx="2257332" cy="16929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186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941" y="3065462"/>
            <a:ext cx="2421297" cy="1815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http://moubokulovo.edusite.ru/images/p97_dsc08487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5357116"/>
            <a:ext cx="2143140" cy="12865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1862" name="Picture 6" descr="J:\Воспитательная работа 8б класс\фото\Суздаль 6 класс\2014-10-07 13.51.4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98" y="1071546"/>
            <a:ext cx="2714644" cy="18158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1866" name="Picture 10" descr="H:\аттестация\Вострухова Г.А\фото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12" y="3857628"/>
            <a:ext cx="2500330" cy="16641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714348" y="126076"/>
            <a:ext cx="52149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Экскурсии 2016-2017</a:t>
            </a:r>
          </a:p>
          <a:p>
            <a:pPr algn="ctr"/>
            <a:r>
              <a:rPr lang="ru-RU" b="1" dirty="0" smtClean="0"/>
              <a:t>Нижний Новгород</a:t>
            </a:r>
            <a:endParaRPr lang="ru-RU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801808" y="4845618"/>
            <a:ext cx="36675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Краеведческий музей г. Навашино</a:t>
            </a:r>
            <a:endParaRPr lang="ru-RU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5646310" y="642918"/>
            <a:ext cx="34976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г.Суздаль «Царская карета»</a:t>
            </a:r>
            <a:endParaRPr lang="ru-RU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928662" y="2714620"/>
            <a:ext cx="39739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Дом купца 3 гильдии Рукавишникова</a:t>
            </a:r>
            <a:endParaRPr lang="ru-RU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5500694" y="3143248"/>
            <a:ext cx="32966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Крестовоздвиженская церковь</a:t>
            </a:r>
          </a:p>
          <a:p>
            <a:r>
              <a:rPr lang="ru-RU" b="1" dirty="0" smtClean="0"/>
              <a:t>С. Большое Окулово</a:t>
            </a:r>
            <a:endParaRPr lang="ru-RU" b="1" dirty="0"/>
          </a:p>
        </p:txBody>
      </p:sp>
      <p:sp>
        <p:nvSpPr>
          <p:cNvPr id="2" name="Стрелка влево 1">
            <a:hlinkClick r:id="rId9" action="ppaction://hlinksldjump"/>
          </p:cNvPr>
          <p:cNvSpPr/>
          <p:nvPr/>
        </p:nvSpPr>
        <p:spPr>
          <a:xfrm>
            <a:off x="6351151" y="6176394"/>
            <a:ext cx="792088" cy="51324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059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571604" y="214290"/>
            <a:ext cx="7143800" cy="1214446"/>
          </a:xfrm>
          <a:prstGeom prst="roundRect">
            <a:avLst/>
          </a:prstGeom>
          <a:gradFill flip="none" rotWithShape="1">
            <a:gsLst>
              <a:gs pos="100000">
                <a:schemeClr val="accent1">
                  <a:lumMod val="75000"/>
                  <a:alpha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brightRoom" dir="t"/>
          </a:scene3d>
          <a:sp3d prstMaterial="dkEdge"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Результативность профессиональной педагогической деятельности и достигнутые эффекты</a:t>
            </a:r>
            <a:endParaRPr lang="ru-RU" sz="2600" b="1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210969159"/>
              </p:ext>
            </p:extLst>
          </p:nvPr>
        </p:nvGraphicFramePr>
        <p:xfrm>
          <a:off x="0" y="1571612"/>
          <a:ext cx="9144000" cy="52863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0844" y="2574124"/>
            <a:ext cx="557645" cy="4672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2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9311" y="4509120"/>
            <a:ext cx="557645" cy="4672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>
            <a:hlinkClick r:id="rId8" action="ppaction://hlinkfile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5391" y="5085184"/>
            <a:ext cx="725487" cy="816935"/>
          </a:xfrm>
          <a:prstGeom prst="rect">
            <a:avLst/>
          </a:prstGeom>
        </p:spPr>
      </p:pic>
      <p:pic>
        <p:nvPicPr>
          <p:cNvPr id="2" name="Рисунок 1">
            <a:hlinkClick r:id="" action="ppaction://noaction"/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3198" y="3508297"/>
            <a:ext cx="737680" cy="646232"/>
          </a:xfrm>
          <a:prstGeom prst="rect">
            <a:avLst/>
          </a:prstGeom>
        </p:spPr>
      </p:pic>
      <p:pic>
        <p:nvPicPr>
          <p:cNvPr id="3074" name="Picture 2">
            <a:hlinkClick r:id="rId8" action="ppaction://hlinkfile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5540626"/>
            <a:ext cx="741036" cy="771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496812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571604" y="214290"/>
            <a:ext cx="7143800" cy="1214446"/>
          </a:xfrm>
          <a:prstGeom prst="roundRect">
            <a:avLst/>
          </a:prstGeom>
          <a:gradFill flip="none" rotWithShape="1">
            <a:gsLst>
              <a:gs pos="100000">
                <a:schemeClr val="accent1">
                  <a:lumMod val="75000"/>
                  <a:alpha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brightRoom" dir="t"/>
          </a:scene3d>
          <a:sp3d prstMaterial="dkEdge"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Результативность профессиональной педагогической деятельности и достигнутые эффекты</a:t>
            </a:r>
            <a:endParaRPr lang="ru-RU" sz="2600" b="1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210969159"/>
              </p:ext>
            </p:extLst>
          </p:nvPr>
        </p:nvGraphicFramePr>
        <p:xfrm>
          <a:off x="0" y="2071702"/>
          <a:ext cx="9144000" cy="52863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5" name="Диаграмма 2"/>
          <p:cNvGraphicFramePr>
            <a:graphicFrameLocks/>
          </p:cNvGraphicFramePr>
          <p:nvPr/>
        </p:nvGraphicFramePr>
        <p:xfrm>
          <a:off x="285720" y="4214818"/>
          <a:ext cx="4071966" cy="24288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" name="Диаграмма" r:id="rId8" imgW="5675868" imgH="3950550" progId="Excel.Sheet.8">
                  <p:embed/>
                </p:oleObj>
              </mc:Choice>
              <mc:Fallback>
                <p:oleObj name="Диаграмма" r:id="rId8" imgW="5675868" imgH="3950550" progId="Excel.Sheet.8">
                  <p:embed/>
                  <p:pic>
                    <p:nvPicPr>
                      <p:cNvPr id="0" name="Picture 24"/>
                      <p:cNvPicPr>
                        <a:picLocks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20" y="4214818"/>
                        <a:ext cx="4071966" cy="242889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7" name="Object 3"/>
          <p:cNvGraphicFramePr>
            <a:graphicFrameLocks/>
          </p:cNvGraphicFramePr>
          <p:nvPr/>
        </p:nvGraphicFramePr>
        <p:xfrm>
          <a:off x="4786314" y="4214818"/>
          <a:ext cx="4143372" cy="24288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" name="Диаграмма" r:id="rId10" imgW="6334163" imgH="3590926" progId="Excel.Sheet.8">
                  <p:embed/>
                </p:oleObj>
              </mc:Choice>
              <mc:Fallback>
                <p:oleObj name="Диаграмма" r:id="rId10" imgW="6334163" imgH="3590926" progId="Excel.Sheet.8">
                  <p:embed/>
                  <p:pic>
                    <p:nvPicPr>
                      <p:cNvPr id="0" name="Picture 25"/>
                      <p:cNvPicPr>
                        <a:picLocks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b="-70"/>
                      <a:stretch>
                        <a:fillRect/>
                      </a:stretch>
                    </p:blipFill>
                    <p:spPr bwMode="auto">
                      <a:xfrm>
                        <a:off x="4786314" y="4214818"/>
                        <a:ext cx="4143372" cy="242889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Диаграмма 12"/>
          <p:cNvGraphicFramePr/>
          <p:nvPr/>
        </p:nvGraphicFramePr>
        <p:xfrm>
          <a:off x="1500166" y="-285776"/>
          <a:ext cx="6384772" cy="47149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142844" y="2643182"/>
            <a:ext cx="250033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Уровень мотивации учебной деятельности</a:t>
            </a:r>
          </a:p>
          <a:p>
            <a:r>
              <a:rPr lang="ru-RU" b="1" dirty="0" smtClean="0"/>
              <a:t> 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 «а» и 5 «б» классов в </a:t>
            </a:r>
            <a:r>
              <a:rPr lang="ru-RU" b="1" dirty="0" smtClean="0"/>
              <a:t>2016-2017 </a:t>
            </a:r>
            <a:r>
              <a:rPr lang="ru-RU" b="1" dirty="0" err="1" smtClean="0"/>
              <a:t>уч.год</a:t>
            </a:r>
            <a:endParaRPr lang="ru-RU" b="1" dirty="0" smtClean="0"/>
          </a:p>
          <a:p>
            <a:r>
              <a:rPr lang="ru-RU" i="1" dirty="0" smtClean="0"/>
              <a:t>автор Н.В. Ефимова</a:t>
            </a:r>
            <a:endParaRPr lang="ru-RU" i="1" dirty="0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6072198" y="2504340"/>
            <a:ext cx="292895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Уровень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сформированности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УУД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 «а» и 5 «б» классов в 2016-2017 </a:t>
            </a:r>
            <a:r>
              <a:rPr lang="ru-RU" b="1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уч.году</a:t>
            </a:r>
            <a:endParaRPr lang="ru-RU" b="1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автор Л.С. </a:t>
            </a:r>
            <a:r>
              <a:rPr kumimoji="0" lang="ru-RU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Цветкова,А.Р.Лурия</a:t>
            </a:r>
            <a:endParaRPr kumimoji="0" lang="ru-RU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96812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Вертикальный свиток 5"/>
          <p:cNvSpPr/>
          <p:nvPr/>
        </p:nvSpPr>
        <p:spPr>
          <a:xfrm>
            <a:off x="3643306" y="1285860"/>
            <a:ext cx="5500694" cy="5572140"/>
          </a:xfrm>
          <a:prstGeom prst="verticalScroll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2000" b="1" dirty="0" smtClean="0">
              <a:solidFill>
                <a:schemeClr val="tx1"/>
              </a:solidFill>
              <a:cs typeface="David" pitchFamily="34" charset="-79"/>
            </a:endParaRPr>
          </a:p>
          <a:p>
            <a:endParaRPr lang="ru-RU" sz="2000" b="1" dirty="0" smtClean="0">
              <a:solidFill>
                <a:schemeClr val="tx1"/>
              </a:solidFill>
              <a:cs typeface="David" pitchFamily="34" charset="-79"/>
            </a:endParaRPr>
          </a:p>
          <a:p>
            <a:r>
              <a:rPr lang="ru-RU" sz="2000" b="1" dirty="0" smtClean="0">
                <a:solidFill>
                  <a:schemeClr val="tx1"/>
                </a:solidFill>
                <a:cs typeface="David" pitchFamily="34" charset="-79"/>
              </a:rPr>
              <a:t>Выступление на РМО учителей гуманитарного цикла - 2016,2017г</a:t>
            </a:r>
          </a:p>
          <a:p>
            <a:r>
              <a:rPr lang="ru-RU" sz="2000" b="1" dirty="0" smtClean="0">
                <a:solidFill>
                  <a:schemeClr val="tx1"/>
                </a:solidFill>
                <a:cs typeface="David" pitchFamily="34" charset="-79"/>
              </a:rPr>
              <a:t>Открытый урок истории  в 5 классе с использованием ролевых игр – 2016 г </a:t>
            </a:r>
          </a:p>
          <a:p>
            <a:r>
              <a:rPr lang="ru-RU" sz="2000" b="1" dirty="0" smtClean="0">
                <a:solidFill>
                  <a:schemeClr val="tx1"/>
                </a:solidFill>
                <a:cs typeface="David" pitchFamily="34" charset="-79"/>
              </a:rPr>
              <a:t>Открытый урок истории -6 класс-2017г</a:t>
            </a:r>
          </a:p>
          <a:p>
            <a:r>
              <a:rPr lang="ru-RU" sz="2000" b="1" dirty="0" smtClean="0">
                <a:solidFill>
                  <a:schemeClr val="tx1"/>
                </a:solidFill>
                <a:cs typeface="David" pitchFamily="34" charset="-79"/>
              </a:rPr>
              <a:t>Публикация на сайтах: «Учительский портал», «Педсовет» </a:t>
            </a:r>
          </a:p>
          <a:p>
            <a:r>
              <a:rPr lang="ru-RU" sz="2000" b="1" dirty="0" smtClean="0">
                <a:solidFill>
                  <a:schemeClr val="tx1"/>
                </a:solidFill>
                <a:cs typeface="David" pitchFamily="34" charset="-79"/>
              </a:rPr>
              <a:t>Публикация в сборнике </a:t>
            </a:r>
            <a:r>
              <a:rPr lang="en-US" sz="2000" b="1" dirty="0" smtClean="0">
                <a:solidFill>
                  <a:schemeClr val="tx1"/>
                </a:solidFill>
                <a:latin typeface="David" pitchFamily="34" charset="-79"/>
                <a:cs typeface="David" pitchFamily="34" charset="-79"/>
              </a:rPr>
              <a:t>XV</a:t>
            </a:r>
            <a:r>
              <a:rPr lang="ru-RU" sz="2000" b="1" dirty="0" smtClean="0">
                <a:solidFill>
                  <a:schemeClr val="tx1"/>
                </a:solidFill>
                <a:cs typeface="David" pitchFamily="34" charset="-79"/>
              </a:rPr>
              <a:t> Региональной научной конференции «История родного края с позиции революционных преобразований 1917г-2017г.»</a:t>
            </a:r>
          </a:p>
          <a:p>
            <a:r>
              <a:rPr lang="ru-RU" sz="2000" b="1" dirty="0" smtClean="0">
                <a:solidFill>
                  <a:schemeClr val="tx1"/>
                </a:solidFill>
                <a:cs typeface="David" pitchFamily="34" charset="-79"/>
              </a:rPr>
              <a:t>Страничка на сайте школы </a:t>
            </a:r>
            <a:r>
              <a:rPr lang="en-US" sz="2000" b="1" dirty="0" smtClean="0">
                <a:solidFill>
                  <a:schemeClr val="tx1"/>
                </a:solidFill>
                <a:cs typeface="David" pitchFamily="34" charset="-79"/>
              </a:rPr>
              <a:t> </a:t>
            </a:r>
            <a:r>
              <a:rPr lang="en-US" sz="2000" b="1" u="sng" dirty="0" smtClean="0">
                <a:solidFill>
                  <a:schemeClr val="tx1"/>
                </a:solidFill>
                <a:cs typeface="David" pitchFamily="34" charset="-79"/>
              </a:rPr>
              <a:t>http</a:t>
            </a:r>
            <a:r>
              <a:rPr lang="ru-RU" sz="2000" b="1" u="sng" dirty="0" smtClean="0">
                <a:solidFill>
                  <a:schemeClr val="tx1"/>
                </a:solidFill>
                <a:cs typeface="David" pitchFamily="34" charset="-79"/>
              </a:rPr>
              <a:t>:</a:t>
            </a:r>
            <a:r>
              <a:rPr lang="en-US" sz="2000" b="1" u="sng" dirty="0" smtClean="0">
                <a:solidFill>
                  <a:schemeClr val="tx1"/>
                </a:solidFill>
                <a:cs typeface="David" pitchFamily="34" charset="-79"/>
              </a:rPr>
              <a:t>mobokulovo.edusite.ru/p217aa1.htm/</a:t>
            </a:r>
            <a:endParaRPr lang="ru-RU" sz="2000" b="1" u="sng" dirty="0" smtClean="0">
              <a:solidFill>
                <a:schemeClr val="tx1"/>
              </a:solidFill>
              <a:cs typeface="David" pitchFamily="34" charset="-79"/>
            </a:endParaRPr>
          </a:p>
          <a:p>
            <a:endParaRPr lang="ru-RU" sz="2000" dirty="0" smtClean="0">
              <a:solidFill>
                <a:schemeClr val="tx1"/>
              </a:solidFill>
              <a:cs typeface="Angsana New" pitchFamily="18" charset="-34"/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571604" y="214290"/>
            <a:ext cx="7143800" cy="1000132"/>
          </a:xfrm>
          <a:prstGeom prst="roundRect">
            <a:avLst/>
          </a:prstGeom>
          <a:gradFill flip="none" rotWithShape="1">
            <a:gsLst>
              <a:gs pos="100000">
                <a:schemeClr val="accent1">
                  <a:lumMod val="75000"/>
                  <a:alpha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brightRoom" dir="t"/>
          </a:scene3d>
          <a:sp3d prstMaterial="dkEdge"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Трансляция практических достижений </a:t>
            </a:r>
          </a:p>
          <a:p>
            <a:pPr algn="ctr"/>
            <a:r>
              <a:rPr lang="ru-RU" sz="2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профессиональной деятельности </a:t>
            </a:r>
          </a:p>
          <a:p>
            <a:pPr algn="ctr"/>
            <a:r>
              <a:rPr lang="ru-RU" sz="2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6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ru-RU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  <p:pic>
        <p:nvPicPr>
          <p:cNvPr id="5" name="Рисунок 4" descr="image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1357298"/>
            <a:ext cx="3500430" cy="2109986"/>
          </a:xfrm>
          <a:prstGeom prst="round2DiagRect">
            <a:avLst/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Стрелка вправо 6">
            <a:hlinkClick r:id="rId4" action="ppaction://hlinkfile"/>
          </p:cNvPr>
          <p:cNvSpPr/>
          <p:nvPr/>
        </p:nvSpPr>
        <p:spPr>
          <a:xfrm>
            <a:off x="4074921" y="1772816"/>
            <a:ext cx="214314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>
            <a:off x="4074810" y="2411670"/>
            <a:ext cx="214314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>
            <a:hlinkClick r:id="rId5" action="ppaction://hlinkfile"/>
          </p:cNvPr>
          <p:cNvSpPr/>
          <p:nvPr/>
        </p:nvSpPr>
        <p:spPr>
          <a:xfrm>
            <a:off x="4038345" y="3324408"/>
            <a:ext cx="214314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>
            <a:off x="4071934" y="3929054"/>
            <a:ext cx="214314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>
            <a:hlinkClick r:id="rId6" action="ppaction://hlinkfile"/>
          </p:cNvPr>
          <p:cNvSpPr/>
          <p:nvPr/>
        </p:nvSpPr>
        <p:spPr>
          <a:xfrm>
            <a:off x="4058922" y="4581128"/>
            <a:ext cx="214314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217477" y="3765294"/>
            <a:ext cx="384144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/>
              <a:t>Адресная направленность:</a:t>
            </a:r>
          </a:p>
          <a:p>
            <a:r>
              <a:rPr lang="ru-RU" sz="2000" dirty="0" smtClean="0"/>
              <a:t> опыт доступен всем категория учителей</a:t>
            </a:r>
          </a:p>
          <a:p>
            <a:endParaRPr lang="ru-RU" sz="2000" dirty="0" smtClean="0"/>
          </a:p>
          <a:p>
            <a:r>
              <a:rPr lang="ru-RU" sz="2000" b="1" i="1" dirty="0" smtClean="0"/>
              <a:t>Риск внедрения:</a:t>
            </a:r>
          </a:p>
          <a:p>
            <a:r>
              <a:rPr lang="ru-RU" sz="2000" dirty="0" smtClean="0"/>
              <a:t>Частое использование  технологии может привести к интересу личного соревнования, а не к источнику знаний </a:t>
            </a:r>
            <a:endParaRPr lang="ru-RU" sz="2000" dirty="0"/>
          </a:p>
        </p:txBody>
      </p:sp>
      <p:sp>
        <p:nvSpPr>
          <p:cNvPr id="13" name="Стрелка вправо 12"/>
          <p:cNvSpPr/>
          <p:nvPr/>
        </p:nvSpPr>
        <p:spPr>
          <a:xfrm>
            <a:off x="4071934" y="6286520"/>
            <a:ext cx="214314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143240" y="214290"/>
            <a:ext cx="3214710" cy="642942"/>
          </a:xfrm>
          <a:prstGeom prst="roundRect">
            <a:avLst/>
          </a:prstGeom>
          <a:gradFill flip="none" rotWithShape="1">
            <a:gsLst>
              <a:gs pos="100000">
                <a:schemeClr val="accent1">
                  <a:lumMod val="75000"/>
                  <a:alpha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brightRoom" dir="t"/>
          </a:scene3d>
          <a:sp3d prstMaterial="dkEdge"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Литература </a:t>
            </a:r>
          </a:p>
          <a:p>
            <a:pPr algn="ctr"/>
            <a:r>
              <a:rPr lang="ru-RU" sz="2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6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1071546"/>
            <a:ext cx="824900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Кузьмина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Н.В. «История: внеклассные мероприятия».- Волгоград: Учитель, 2007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г.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 1.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Борисова Н.В. Образовательные технологии как объект педагогического выбора: учебное пособие. М.: Исследовательский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центр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проблем качества подготовки специалистов, 20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1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5г</a:t>
            </a:r>
            <a:r>
              <a:rPr lang="en-US" b="1" u="sng" dirty="0" smtClean="0">
                <a:solidFill>
                  <a:srgbClr val="00B0F0"/>
                </a:solidFill>
              </a:rPr>
              <a:t> </a:t>
            </a:r>
            <a:endParaRPr lang="ru-RU" b="1" u="sng" dirty="0" smtClean="0">
              <a:solidFill>
                <a:srgbClr val="00B0F0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b="1" u="sng" dirty="0" smtClean="0">
                <a:solidFill>
                  <a:srgbClr val="00B0F0"/>
                </a:solidFill>
                <a:hlinkClick r:id="rId2"/>
              </a:rPr>
              <a:t>Интерактивная образовательная среда </a:t>
            </a:r>
            <a:r>
              <a:rPr lang="en-US" b="1" u="sng" dirty="0" smtClean="0">
                <a:solidFill>
                  <a:srgbClr val="00B0F0"/>
                </a:solidFill>
                <a:hlinkClick r:id="rId2"/>
              </a:rPr>
              <a:t>http</a:t>
            </a:r>
            <a:r>
              <a:rPr lang="ru-RU" b="1" u="sng" dirty="0">
                <a:solidFill>
                  <a:srgbClr val="00B0F0"/>
                </a:solidFill>
                <a:hlinkClick r:id="rId2"/>
              </a:rPr>
              <a:t>://</a:t>
            </a:r>
            <a:r>
              <a:rPr lang="en-US" b="1" u="sng" dirty="0" smtClean="0">
                <a:solidFill>
                  <a:srgbClr val="00B0F0"/>
                </a:solidFill>
                <a:hlinkClick r:id="rId2"/>
              </a:rPr>
              <a:t>nsportal.ru/</a:t>
            </a:r>
            <a:r>
              <a:rPr lang="en-US" b="1" u="sng" dirty="0" err="1" smtClean="0">
                <a:solidFill>
                  <a:srgbClr val="00B0F0"/>
                </a:solidFill>
                <a:hlinkClick r:id="rId2"/>
              </a:rPr>
              <a:t>istoriya</a:t>
            </a:r>
            <a:r>
              <a:rPr lang="en-US" b="1" u="sng" dirty="0" smtClean="0">
                <a:solidFill>
                  <a:srgbClr val="00B0F0"/>
                </a:solidFill>
                <a:hlinkClick r:id="rId2"/>
              </a:rPr>
              <a:t>/2015/12/09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</a:p>
          <a:p>
            <a:pPr marL="457200" indent="-457200">
              <a:buFont typeface="+mj-lt"/>
              <a:buAutoNum type="arabicPeriod"/>
            </a:pPr>
            <a:r>
              <a:rPr lang="ru-RU" b="1" u="sng" dirty="0" smtClean="0">
                <a:solidFill>
                  <a:srgbClr val="00B0F0"/>
                </a:solidFill>
                <a:hlinkClick r:id="rId3"/>
              </a:rPr>
              <a:t>Использование ролевых игр на уроках истории и обществознания </a:t>
            </a:r>
            <a:r>
              <a:rPr lang="en-US" b="1" u="sng" dirty="0" smtClean="0">
                <a:solidFill>
                  <a:srgbClr val="00B0F0"/>
                </a:solidFill>
                <a:hlinkClick r:id="rId3"/>
              </a:rPr>
              <a:t>http</a:t>
            </a:r>
            <a:r>
              <a:rPr lang="ru-RU" b="1" u="sng" dirty="0">
                <a:solidFill>
                  <a:srgbClr val="00B0F0"/>
                </a:solidFill>
                <a:hlinkClick r:id="rId3"/>
              </a:rPr>
              <a:t>:</a:t>
            </a:r>
            <a:r>
              <a:rPr lang="en-US" b="1" u="sng" dirty="0" smtClean="0">
                <a:solidFill>
                  <a:srgbClr val="00B0F0"/>
                </a:solidFill>
                <a:hlinkClick r:id="rId3"/>
              </a:rPr>
              <a:t>/</a:t>
            </a:r>
            <a:r>
              <a:rPr lang="ru-RU" b="1" u="sng" dirty="0" smtClean="0">
                <a:solidFill>
                  <a:srgbClr val="00B0F0"/>
                </a:solidFill>
                <a:hlinkClick r:id="rId3"/>
              </a:rPr>
              <a:t>/</a:t>
            </a:r>
            <a:r>
              <a:rPr lang="en-US" b="1" u="sng" dirty="0" smtClean="0">
                <a:solidFill>
                  <a:srgbClr val="00B0F0"/>
                </a:solidFill>
                <a:hlinkClick r:id="rId3"/>
              </a:rPr>
              <a:t>infourok.ru/pedagogicheskie-tehnologii-vidi-igrovih-tthnologiy576076.html</a:t>
            </a:r>
            <a:r>
              <a:rPr lang="ru-RU" b="1" u="sng" dirty="0" smtClean="0">
                <a:solidFill>
                  <a:srgbClr val="00B0F0"/>
                </a:solidFill>
              </a:rPr>
              <a:t>      </a:t>
            </a:r>
            <a:endParaRPr lang="ru-RU" b="1" u="sng" dirty="0">
              <a:solidFill>
                <a:srgbClr val="00B0F0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Борзова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Л.П. «Игры на уроке истории»: методическое пособие для учителя.- М.: </a:t>
            </a:r>
            <a:r>
              <a:rPr lang="ru-RU" b="1" dirty="0" err="1">
                <a:solidFill>
                  <a:schemeClr val="tx2">
                    <a:lumMod val="75000"/>
                  </a:schemeClr>
                </a:solidFill>
              </a:rPr>
              <a:t>Владос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-Пресс, 2012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Васяева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М.Н. «Нетрадиционные формы уроков». Преподавание  истории в школе.- 2014 г.-№6.-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с.70-72.</a:t>
            </a:r>
          </a:p>
          <a:p>
            <a:pPr marL="457200" indent="-457200">
              <a:buFont typeface="+mj-lt"/>
              <a:buAutoNum type="arabicPeriod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Вяземский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Е.Е. «Как сегодня преподавать историю в школе» : методическое пособие для учителя.-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М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Кульневич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С.В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. «Совсем необычный урок»: практическое пособие.-ТЦ Учитель, 2011 г.-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с.43-45.</a:t>
            </a:r>
          </a:p>
          <a:p>
            <a:pPr marL="457200" indent="-457200">
              <a:buFont typeface="+mj-lt"/>
              <a:buAutoNum type="arabicPeriod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Шевченко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Н.И. «Технологии обучения истории в старшей школе»: методическое пособие. М., 2015 г.</a:t>
            </a:r>
          </a:p>
        </p:txBody>
      </p:sp>
    </p:spTree>
    <p:extLst>
      <p:ext uri="{BB962C8B-B14F-4D97-AF65-F5344CB8AC3E}">
        <p14:creationId xmlns:p14="http://schemas.microsoft.com/office/powerpoint/2010/main" val="1239478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2915816" y="1571612"/>
            <a:ext cx="6048671" cy="3502170"/>
          </a:xfrm>
          <a:prstGeom prst="round2Diag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shade val="30000"/>
                  <a:satMod val="115000"/>
                </a:schemeClr>
              </a:gs>
              <a:gs pos="46000">
                <a:schemeClr val="accent1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1">
                  <a:lumMod val="60000"/>
                  <a:lumOff val="40000"/>
                  <a:shade val="100000"/>
                  <a:satMod val="115000"/>
                </a:schemeClr>
              </a:gs>
            </a:gsLst>
            <a:path path="rect">
              <a:fillToRect l="100000" b="100000"/>
            </a:path>
            <a:tileRect t="-100000" r="-100000"/>
          </a:gradFill>
          <a:ln w="57150">
            <a:solidFill>
              <a:schemeClr val="accent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Интерактивное </a:t>
            </a:r>
            <a:r>
              <a:rPr lang="ru-RU" sz="32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образовательное взаимодействие на уроках истории через применение ролевых </a:t>
            </a:r>
            <a:r>
              <a:rPr lang="ru-RU" sz="32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 как средство активизации познавательной деятельности</a:t>
            </a:r>
            <a:endParaRPr lang="ru-RU" sz="32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chemeClr val="bg1"/>
              </a:solidFill>
              <a:effectLst>
                <a:glow rad="38100">
                  <a:schemeClr val="accent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Загнутый угол 10"/>
          <p:cNvSpPr/>
          <p:nvPr/>
        </p:nvSpPr>
        <p:spPr>
          <a:xfrm>
            <a:off x="685800" y="5359532"/>
            <a:ext cx="5830416" cy="1296144"/>
          </a:xfrm>
          <a:prstGeom prst="foldedCorner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60000"/>
                  <a:lumOff val="40000"/>
                  <a:shade val="30000"/>
                  <a:satMod val="115000"/>
                </a:schemeClr>
              </a:gs>
              <a:gs pos="40000">
                <a:schemeClr val="accent1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1">
                  <a:lumMod val="60000"/>
                  <a:lumOff val="40000"/>
                  <a:shade val="100000"/>
                  <a:satMod val="115000"/>
                </a:schemeClr>
              </a:gs>
            </a:gsLst>
            <a:path path="rect">
              <a:fillToRect l="100000" b="100000"/>
            </a:path>
            <a:tileRect t="-100000" r="-100000"/>
          </a:gradFill>
          <a:scene3d>
            <a:camera prst="orthographicFront"/>
            <a:lightRig rig="balanced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r>
              <a:rPr lang="ru-RU" sz="2400" b="1" dirty="0" smtClean="0"/>
              <a:t>«</a:t>
            </a:r>
            <a:r>
              <a:rPr lang="ru-RU" sz="2400" b="1" dirty="0"/>
              <a:t>Вся жизнь ребенка - это игра. </a:t>
            </a:r>
          </a:p>
          <a:p>
            <a:pPr algn="ctr"/>
            <a:r>
              <a:rPr lang="ru-RU" sz="2400" b="1" dirty="0"/>
              <a:t>У ребенка есть страсть к игре, ее надо удовлетворять»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7930" y="4903909"/>
            <a:ext cx="2123728" cy="1758643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1691680" y="404664"/>
            <a:ext cx="6667104" cy="738320"/>
          </a:xfrm>
          <a:prstGeom prst="roundRect">
            <a:avLst/>
          </a:prstGeom>
          <a:gradFill flip="none" rotWithShape="1">
            <a:gsLst>
              <a:gs pos="100000">
                <a:schemeClr val="accent1">
                  <a:lumMod val="75000"/>
                  <a:alpha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brightRoom" dir="t"/>
          </a:scene3d>
          <a:sp3d prstMaterial="dkEdge"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  презентации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12" y="2060848"/>
            <a:ext cx="2786063" cy="223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8248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547664" y="476672"/>
            <a:ext cx="6878568" cy="880626"/>
          </a:xfrm>
          <a:prstGeom prst="roundRect">
            <a:avLst/>
          </a:prstGeom>
          <a:gradFill flip="none" rotWithShape="1">
            <a:gsLst>
              <a:gs pos="100000">
                <a:schemeClr val="accent1">
                  <a:lumMod val="75000"/>
                  <a:alpha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brightRoom" dir="t"/>
          </a:scene3d>
          <a:sp3d prstMaterial="dkEdge"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Условия формирования личного вклада педагога в развитие образования</a:t>
            </a:r>
            <a:endParaRPr lang="ru-RU" sz="2800" b="1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141812971"/>
              </p:ext>
            </p:extLst>
          </p:nvPr>
        </p:nvGraphicFramePr>
        <p:xfrm>
          <a:off x="-928726" y="1500174"/>
          <a:ext cx="10930014" cy="5572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000628" y="1643050"/>
            <a:ext cx="381984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sz="2000" b="1" dirty="0" smtClean="0"/>
              <a:t> Отбор приемов и форм работы</a:t>
            </a:r>
          </a:p>
          <a:p>
            <a:endParaRPr lang="ru-RU" sz="2000" b="1" dirty="0" smtClean="0"/>
          </a:p>
          <a:p>
            <a:pPr>
              <a:buFontTx/>
              <a:buChar char="-"/>
            </a:pPr>
            <a:r>
              <a:rPr lang="ru-RU" sz="2000" b="1" dirty="0" smtClean="0"/>
              <a:t> Создание методической копилки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- Проектирование и проведение</a:t>
            </a:r>
          </a:p>
          <a:p>
            <a:r>
              <a:rPr lang="ru-RU" sz="2000" b="1" dirty="0" smtClean="0"/>
              <a:t>  уроков с применением данных</a:t>
            </a:r>
          </a:p>
          <a:p>
            <a:r>
              <a:rPr lang="ru-RU" sz="2000" b="1" dirty="0" smtClean="0"/>
              <a:t> технологий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053428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6134" y="1536631"/>
            <a:ext cx="8229600" cy="1185857"/>
          </a:xfr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ctr"/>
            <a:r>
              <a:rPr lang="ru-RU" sz="1800" b="1" dirty="0" smtClean="0"/>
              <a:t>В настоящее время в условиях реализации ФГОС главными задачами  учителя   является развитие у детей индивидуальных способностей, ключевых компетенций, умения видеть перспективу.</a:t>
            </a:r>
            <a:endParaRPr lang="ru-RU" sz="1800" b="1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prstGeom prst="roundRect">
            <a:avLst/>
          </a:prstGeom>
          <a:gradFill flip="none" rotWithShape="1">
            <a:gsLst>
              <a:gs pos="100000">
                <a:schemeClr val="accent1">
                  <a:lumMod val="75000"/>
                  <a:alpha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brightRoom" dir="t"/>
          </a:scene3d>
          <a:sp3d prstMaterial="dkEdge"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Актуальность личного вклада педагога в развитие образования</a:t>
            </a:r>
            <a:endParaRPr lang="ru-RU" sz="2800" b="1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ая выноска 4"/>
          <p:cNvSpPr/>
          <p:nvPr/>
        </p:nvSpPr>
        <p:spPr>
          <a:xfrm>
            <a:off x="428596" y="2786058"/>
            <a:ext cx="3500462" cy="2286016"/>
          </a:xfrm>
          <a:prstGeom prst="wedgeRectCallou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altLang="ru-RU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  <a:p>
            <a:pPr algn="ctr"/>
            <a:r>
              <a:rPr lang="ru-RU" altLang="ru-RU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Репродуктивное усвоение знаний  в отрыве от  коммуникативной  направленности предмета</a:t>
            </a:r>
            <a:endParaRPr lang="ru-RU" altLang="ru-RU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6" name="Прямоугольная выноска 5"/>
          <p:cNvSpPr/>
          <p:nvPr/>
        </p:nvSpPr>
        <p:spPr>
          <a:xfrm>
            <a:off x="4572000" y="2841481"/>
            <a:ext cx="4082551" cy="2459727"/>
          </a:xfrm>
          <a:prstGeom prst="wedgeRectCallout">
            <a:avLst/>
          </a:prstGeom>
          <a:solidFill>
            <a:schemeClr val="tx2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/>
          </a:p>
          <a:p>
            <a:pPr algn="ctr"/>
            <a:endParaRPr lang="ru-RU" b="1" dirty="0" smtClean="0"/>
          </a:p>
          <a:p>
            <a:pPr algn="ctr"/>
            <a:endParaRPr lang="ru-RU" b="1" dirty="0" smtClean="0"/>
          </a:p>
          <a:p>
            <a:pPr algn="ctr"/>
            <a:endParaRPr lang="ru-RU" b="1" dirty="0" smtClean="0"/>
          </a:p>
          <a:p>
            <a:pPr algn="ctr"/>
            <a:endParaRPr lang="ru-RU" b="1" dirty="0" smtClean="0"/>
          </a:p>
          <a:p>
            <a:pPr algn="ctr"/>
            <a:endParaRPr lang="ru-RU" b="1" dirty="0" smtClean="0"/>
          </a:p>
          <a:p>
            <a:pPr lvl="0" algn="ctr"/>
            <a:r>
              <a:rPr lang="ru-RU" b="1" i="1" dirty="0" smtClean="0"/>
              <a:t>Требования ФГОС</a:t>
            </a:r>
          </a:p>
          <a:p>
            <a:pPr lvl="0" algn="ctr"/>
            <a:r>
              <a:rPr lang="ru-RU" dirty="0" smtClean="0"/>
              <a:t>Методика  изучения истории с помощью интерактивного образования</a:t>
            </a:r>
          </a:p>
          <a:p>
            <a:pPr lvl="0"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1.Развитие у детей индивидуальных способностей, ключевых компетенций</a:t>
            </a:r>
          </a:p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2.Игоровая деятельность как способ усвоения новых знаний</a:t>
            </a:r>
          </a:p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3.Реализация творческих способностей</a:t>
            </a:r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28596" y="2928934"/>
            <a:ext cx="371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Задачи традиционного </a:t>
            </a:r>
          </a:p>
          <a:p>
            <a:r>
              <a:rPr lang="ru-RU" b="1" i="1" dirty="0" smtClean="0"/>
              <a:t>изучения истории</a:t>
            </a:r>
            <a:endParaRPr lang="ru-RU" b="1" i="1" dirty="0"/>
          </a:p>
        </p:txBody>
      </p:sp>
      <p:sp>
        <p:nvSpPr>
          <p:cNvPr id="8" name="TextBox 7"/>
          <p:cNvSpPr txBox="1"/>
          <p:nvPr/>
        </p:nvSpPr>
        <p:spPr>
          <a:xfrm>
            <a:off x="53039" y="5500702"/>
            <a:ext cx="816230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Выход </a:t>
            </a:r>
          </a:p>
          <a:p>
            <a:pPr algn="ctr"/>
            <a:r>
              <a:rPr lang="ru-RU" b="1" dirty="0" smtClean="0"/>
              <a:t>Использование технологии развития  интерактивного образования через ролевые игры является важным элементом усвоения новых знаний и формирование   УУД</a:t>
            </a:r>
            <a:endParaRPr lang="ru-RU" b="1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Скругленный прямоугольник 64"/>
          <p:cNvSpPr/>
          <p:nvPr/>
        </p:nvSpPr>
        <p:spPr>
          <a:xfrm>
            <a:off x="1500166" y="285728"/>
            <a:ext cx="6858048" cy="1143008"/>
          </a:xfrm>
          <a:prstGeom prst="roundRect">
            <a:avLst/>
          </a:prstGeom>
          <a:gradFill>
            <a:gsLst>
              <a:gs pos="100000">
                <a:schemeClr val="accent1">
                  <a:lumMod val="75000"/>
                  <a:alpha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shape">
              <a:fillToRect l="50000" t="50000" r="50000" b="50000"/>
            </a:path>
          </a:gra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brightRoom" dir="t"/>
          </a:scene3d>
          <a:sp3d prstMaterial="dkEdge"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400" b="1" dirty="0" smtClean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Теоретическое обоснование личного вклада педагога в развитие образования </a:t>
            </a:r>
            <a:br>
              <a:rPr lang="ru-RU" sz="2400" b="1" dirty="0" smtClean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500034" y="2857496"/>
            <a:ext cx="2500330" cy="642942"/>
          </a:xfrm>
          <a:prstGeom prst="round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3500000" scaled="1"/>
            <a:tileRect/>
          </a:gradFill>
          <a:ln w="12700">
            <a:solidFill>
              <a:schemeClr val="tx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cs typeface="Times New Roman" pitchFamily="18" charset="0"/>
              </a:rPr>
              <a:t> Деятельностный подход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3428992" y="2786058"/>
            <a:ext cx="2500330" cy="642942"/>
          </a:xfrm>
          <a:prstGeom prst="round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3500000" scaled="1"/>
            <a:tileRect/>
          </a:gradFill>
          <a:ln w="12700">
            <a:solidFill>
              <a:schemeClr val="tx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cs typeface="Times New Roman" pitchFamily="18" charset="0"/>
              </a:rPr>
              <a:t>Интерактивные методы 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357950" y="2786058"/>
            <a:ext cx="2571768" cy="571504"/>
          </a:xfrm>
          <a:prstGeom prst="round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3500000" scaled="1"/>
            <a:tileRect/>
          </a:gradFill>
          <a:ln w="12700">
            <a:solidFill>
              <a:schemeClr val="tx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cs typeface="Times New Roman" pitchFamily="18" charset="0"/>
              </a:rPr>
              <a:t>Ролевые игры </a:t>
            </a:r>
            <a:endParaRPr lang="ru-RU" dirty="0"/>
          </a:p>
        </p:txBody>
      </p:sp>
      <p:sp>
        <p:nvSpPr>
          <p:cNvPr id="39" name="Прямоугольная выноска 38"/>
          <p:cNvSpPr/>
          <p:nvPr/>
        </p:nvSpPr>
        <p:spPr>
          <a:xfrm>
            <a:off x="3214678" y="3714752"/>
            <a:ext cx="3000396" cy="2571744"/>
          </a:xfrm>
          <a:prstGeom prst="wedgeRectCallout">
            <a:avLst>
              <a:gd name="adj1" fmla="val -5168"/>
              <a:gd name="adj2" fmla="val 67197"/>
            </a:avLst>
          </a:prstGeom>
          <a:gradFill flip="none" rotWithShape="1">
            <a:gsLst>
              <a:gs pos="0">
                <a:schemeClr val="accent4">
                  <a:lumMod val="40000"/>
                  <a:lumOff val="60000"/>
                </a:scheme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1"/>
            <a:tileRect/>
          </a:gradFill>
          <a:ln w="12700">
            <a:solidFill>
              <a:schemeClr val="accent4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 smtClean="0">
              <a:solidFill>
                <a:schemeClr val="tx2"/>
              </a:solidFill>
            </a:endParaRPr>
          </a:p>
          <a:p>
            <a:pPr algn="ctr"/>
            <a:endParaRPr lang="ru-RU" sz="2000" b="1" dirty="0" smtClean="0">
              <a:solidFill>
                <a:schemeClr val="tx2"/>
              </a:solidFill>
            </a:endParaRPr>
          </a:p>
          <a:p>
            <a:pPr algn="ctr"/>
            <a:endParaRPr lang="ru-RU" sz="2000" b="1" dirty="0" smtClean="0">
              <a:solidFill>
                <a:schemeClr val="tx2"/>
              </a:solidFill>
            </a:endParaRPr>
          </a:p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П.И. </a:t>
            </a:r>
            <a:r>
              <a:rPr lang="ru-RU" sz="2000" b="1" dirty="0" err="1" smtClean="0">
                <a:solidFill>
                  <a:schemeClr val="tx2">
                    <a:lumMod val="50000"/>
                  </a:schemeClr>
                </a:solidFill>
              </a:rPr>
              <a:t>Педкасистый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,</a:t>
            </a:r>
          </a:p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 К.Г. Суворова, Андрей Иофф</a:t>
            </a:r>
          </a:p>
          <a:p>
            <a:pPr algn="ctr"/>
            <a:r>
              <a:rPr lang="ru-RU" sz="2000" b="1" i="1" dirty="0" smtClean="0">
                <a:solidFill>
                  <a:schemeClr val="tx2"/>
                </a:solidFill>
              </a:rPr>
              <a:t>Позволяют усваивать материал, совершенствоваться, реализуя себя в окружающем мире</a:t>
            </a:r>
          </a:p>
          <a:p>
            <a:pPr algn="ctr"/>
            <a:endParaRPr lang="ru-RU" sz="2000" b="1" dirty="0" smtClean="0">
              <a:solidFill>
                <a:schemeClr val="tx2"/>
              </a:solidFill>
            </a:endParaRPr>
          </a:p>
          <a:p>
            <a:pPr algn="ctr"/>
            <a:endParaRPr lang="ru-RU" sz="2000" b="1" dirty="0" smtClean="0">
              <a:solidFill>
                <a:schemeClr val="tx2"/>
              </a:solidFill>
            </a:endParaRPr>
          </a:p>
          <a:p>
            <a:pPr algn="ctr"/>
            <a:endParaRPr lang="ru-RU" sz="2000" b="1" dirty="0">
              <a:solidFill>
                <a:schemeClr val="tx2"/>
              </a:solidFill>
            </a:endParaRPr>
          </a:p>
        </p:txBody>
      </p:sp>
      <p:sp>
        <p:nvSpPr>
          <p:cNvPr id="40" name="Прямоугольная выноска 39"/>
          <p:cNvSpPr/>
          <p:nvPr/>
        </p:nvSpPr>
        <p:spPr>
          <a:xfrm>
            <a:off x="6500826" y="3500438"/>
            <a:ext cx="2500330" cy="2928958"/>
          </a:xfrm>
          <a:prstGeom prst="wedgeRectCallout">
            <a:avLst>
              <a:gd name="adj1" fmla="val -4846"/>
              <a:gd name="adj2" fmla="val 70135"/>
            </a:avLst>
          </a:prstGeom>
          <a:gradFill flip="none" rotWithShape="1">
            <a:gsLst>
              <a:gs pos="0">
                <a:schemeClr val="accent4">
                  <a:lumMod val="40000"/>
                  <a:lumOff val="60000"/>
                </a:scheme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1"/>
            <a:tileRect/>
          </a:gradFill>
          <a:ln w="12700">
            <a:solidFill>
              <a:schemeClr val="accent4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endParaRPr lang="ru-RU" sz="20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А.А. Вербицкий, Н.В.Борисова</a:t>
            </a:r>
          </a:p>
          <a:p>
            <a:pPr algn="ctr"/>
            <a:r>
              <a:rPr lang="ru-RU" sz="2000" b="1" i="1" dirty="0" smtClean="0">
                <a:solidFill>
                  <a:schemeClr val="tx2"/>
                </a:solidFill>
              </a:rPr>
              <a:t>Способствуют повышению интеллектуальной активности учащихся и эффективности урока</a:t>
            </a:r>
          </a:p>
          <a:p>
            <a:pPr algn="ctr"/>
            <a:endParaRPr lang="ru-RU" sz="2000" b="1" dirty="0" smtClean="0">
              <a:solidFill>
                <a:schemeClr val="tx2"/>
              </a:solidFill>
            </a:endParaRPr>
          </a:p>
          <a:p>
            <a:pPr algn="ctr"/>
            <a:endParaRPr lang="ru-RU" sz="2000" b="1" dirty="0" smtClean="0">
              <a:solidFill>
                <a:schemeClr val="tx2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214282" y="2500306"/>
            <a:ext cx="27860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9" name="Прямоугольная выноска 28"/>
          <p:cNvSpPr/>
          <p:nvPr/>
        </p:nvSpPr>
        <p:spPr>
          <a:xfrm>
            <a:off x="571472" y="1571612"/>
            <a:ext cx="7858180" cy="1071570"/>
          </a:xfrm>
          <a:prstGeom prst="wedgeRectCallou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/>
                </a:solidFill>
                <a:ea typeface="BatangChe" pitchFamily="49" charset="-127"/>
                <a:cs typeface="Arial" pitchFamily="34" charset="0"/>
              </a:rPr>
              <a:t>«Я слышу –я забываю,</a:t>
            </a:r>
          </a:p>
          <a:p>
            <a:pPr algn="ctr"/>
            <a:r>
              <a:rPr lang="ru-RU" sz="2400" b="1" dirty="0" smtClean="0">
                <a:solidFill>
                  <a:schemeClr val="tx2"/>
                </a:solidFill>
                <a:ea typeface="BatangChe" pitchFamily="49" charset="-127"/>
                <a:cs typeface="Arial" pitchFamily="34" charset="0"/>
              </a:rPr>
              <a:t> Я вижу – я понимаю, Я делаю- я живу»</a:t>
            </a:r>
          </a:p>
          <a:p>
            <a:pPr algn="ctr"/>
            <a:r>
              <a:rPr lang="ru-RU" sz="2400" b="1" dirty="0" smtClean="0">
                <a:solidFill>
                  <a:schemeClr val="tx2"/>
                </a:solidFill>
                <a:ea typeface="BatangChe" pitchFamily="49" charset="-127"/>
                <a:cs typeface="Arial" pitchFamily="34" charset="0"/>
              </a:rPr>
              <a:t>                                                                        Китайская мудрость</a:t>
            </a:r>
            <a:endParaRPr lang="ru-RU" sz="2400" b="1" dirty="0">
              <a:solidFill>
                <a:schemeClr val="tx2"/>
              </a:solidFill>
              <a:ea typeface="BatangChe" pitchFamily="49" charset="-127"/>
              <a:cs typeface="Arial" pitchFamily="34" charset="0"/>
            </a:endParaRPr>
          </a:p>
        </p:txBody>
      </p:sp>
      <p:sp>
        <p:nvSpPr>
          <p:cNvPr id="44" name="Прямоугольная выноска 43"/>
          <p:cNvSpPr/>
          <p:nvPr/>
        </p:nvSpPr>
        <p:spPr>
          <a:xfrm>
            <a:off x="285720" y="3643314"/>
            <a:ext cx="2786082" cy="2643206"/>
          </a:xfrm>
          <a:prstGeom prst="wedgeRectCallout">
            <a:avLst>
              <a:gd name="adj1" fmla="val -5168"/>
              <a:gd name="adj2" fmla="val 67197"/>
            </a:avLst>
          </a:prstGeom>
          <a:gradFill flip="none" rotWithShape="1">
            <a:gsLst>
              <a:gs pos="0">
                <a:schemeClr val="accent4">
                  <a:lumMod val="40000"/>
                  <a:lumOff val="60000"/>
                </a:scheme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1"/>
            <a:tileRect/>
          </a:gradFill>
          <a:ln w="12700">
            <a:solidFill>
              <a:schemeClr val="accent4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Л.С </a:t>
            </a:r>
            <a:r>
              <a:rPr lang="ru-RU" sz="2000" b="1" dirty="0" err="1" smtClean="0">
                <a:solidFill>
                  <a:schemeClr val="tx2">
                    <a:lumMod val="50000"/>
                  </a:schemeClr>
                </a:solidFill>
              </a:rPr>
              <a:t>Выготский</a:t>
            </a:r>
            <a:endParaRPr lang="ru-RU" sz="20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 П.Я Гальперин</a:t>
            </a:r>
          </a:p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 Д.Б. </a:t>
            </a:r>
            <a:r>
              <a:rPr lang="ru-RU" sz="2000" b="1" dirty="0" err="1" smtClean="0">
                <a:solidFill>
                  <a:schemeClr val="tx2">
                    <a:lumMod val="50000"/>
                  </a:schemeClr>
                </a:solidFill>
              </a:rPr>
              <a:t>Эльконин</a:t>
            </a:r>
            <a:endParaRPr lang="ru-RU" sz="20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sz="2000" b="1" i="1" dirty="0" smtClean="0">
                <a:solidFill>
                  <a:schemeClr val="tx2"/>
                </a:solidFill>
              </a:rPr>
              <a:t>Помогает</a:t>
            </a:r>
          </a:p>
          <a:p>
            <a:r>
              <a:rPr lang="ru-RU" sz="2000" b="1" i="1" dirty="0" smtClean="0">
                <a:solidFill>
                  <a:schemeClr val="tx2"/>
                </a:solidFill>
              </a:rPr>
              <a:t> усваивать знания через взаимодействие ученика и учителя</a:t>
            </a:r>
          </a:p>
          <a:p>
            <a:pPr algn="ctr"/>
            <a:endParaRPr lang="ru-RU" dirty="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5980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714480" y="357166"/>
            <a:ext cx="6572296" cy="928694"/>
          </a:xfrm>
          <a:prstGeom prst="roundRect">
            <a:avLst/>
          </a:prstGeom>
          <a:gradFill flip="none" rotWithShape="1">
            <a:gsLst>
              <a:gs pos="100000">
                <a:schemeClr val="accent1">
                  <a:lumMod val="75000"/>
                  <a:alpha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brightRoom" dir="t"/>
          </a:scene3d>
          <a:sp3d prstMaterial="dkEdge"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 и задачи педагогической деятельности</a:t>
            </a:r>
            <a:endParaRPr lang="ru-RU" sz="2800" b="1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4282" y="1484784"/>
            <a:ext cx="1428760" cy="428628"/>
          </a:xfrm>
          <a:prstGeom prst="roundRect">
            <a:avLst/>
          </a:prstGeom>
          <a:gradFill flip="none" rotWithShape="1">
            <a:gsLst>
              <a:gs pos="100000">
                <a:schemeClr val="accent1">
                  <a:lumMod val="75000"/>
                  <a:alpha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brightRoom" dir="t"/>
          </a:scene3d>
          <a:sp3d prstMaterial="dkEdge"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sz="2400" b="1" dirty="0" smtClean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</a:t>
            </a:r>
            <a:r>
              <a:rPr lang="ru-RU" sz="2800" b="1" dirty="0" smtClean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endParaRPr lang="ru-RU" sz="2800" b="1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857356" y="1484784"/>
            <a:ext cx="7000924" cy="1515588"/>
          </a:xfrm>
          <a:prstGeom prst="roundRect">
            <a:avLst/>
          </a:prstGeom>
          <a:gradFill flip="none" rotWithShape="1">
            <a:gsLst>
              <a:gs pos="100000">
                <a:schemeClr val="accent1">
                  <a:lumMod val="75000"/>
                  <a:alpha val="49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brightRoom" dir="t"/>
          </a:scene3d>
          <a:sp3d prstMaterial="dkEdge"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Создание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системы уроков истории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через применение ролевых игр для оптимального развития способностей учащихся и повышения интереса к изучаемому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предмету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14282" y="3357562"/>
            <a:ext cx="1428760" cy="428628"/>
          </a:xfrm>
          <a:prstGeom prst="roundRect">
            <a:avLst/>
          </a:prstGeom>
          <a:gradFill flip="none" rotWithShape="1">
            <a:gsLst>
              <a:gs pos="100000">
                <a:schemeClr val="accent1">
                  <a:lumMod val="75000"/>
                  <a:alpha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brightRoom" dir="t"/>
          </a:scene3d>
          <a:sp3d prstMaterial="dkEdge"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sz="2400" b="1" dirty="0" smtClean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</a:t>
            </a:r>
            <a:r>
              <a:rPr lang="ru-RU" sz="2800" b="1" dirty="0" smtClean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endParaRPr lang="ru-RU" sz="2800" b="1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857356" y="3357562"/>
            <a:ext cx="7000924" cy="3286148"/>
          </a:xfrm>
          <a:prstGeom prst="roundRect">
            <a:avLst/>
          </a:prstGeom>
          <a:gradFill flip="none" rotWithShape="1">
            <a:gsLst>
              <a:gs pos="100000">
                <a:schemeClr val="accent1">
                  <a:lumMod val="75000"/>
                  <a:alpha val="49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brightRoom" dir="t"/>
          </a:scene3d>
          <a:sp3d prstMaterial="dkEdge"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Tx/>
              <a:buBlip>
                <a:blip r:embed="rId2"/>
              </a:buBlip>
            </a:pPr>
            <a:r>
              <a:rPr lang="ru-RU" sz="2000" dirty="0" smtClean="0">
                <a:solidFill>
                  <a:srgbClr val="1F497D">
                    <a:lumMod val="50000"/>
                  </a:srgbClr>
                </a:solidFill>
              </a:rPr>
              <a:t> </a:t>
            </a:r>
            <a:r>
              <a:rPr lang="ru-RU" sz="2000" dirty="0" smtClean="0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Изучить научно – методологическую основу применения интерактивных технологий на уроках истории </a:t>
            </a:r>
          </a:p>
          <a:p>
            <a:pPr>
              <a:buFontTx/>
              <a:buBlip>
                <a:blip r:embed="rId2"/>
              </a:buBlip>
            </a:pPr>
            <a:r>
              <a:rPr lang="ru-RU" sz="2000" dirty="0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Разработать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комплекс 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уроков истории в 5 классе с использованием ролевых игр </a:t>
            </a:r>
          </a:p>
          <a:p>
            <a:pPr>
              <a:buFontTx/>
              <a:buBlip>
                <a:blip r:embed="rId2"/>
              </a:buBlip>
            </a:pPr>
            <a:r>
              <a:rPr lang="ru-RU" sz="20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Оценить эффективность  данной системы и возможности ее транслирования в педагогическом сообществе </a:t>
            </a:r>
            <a:endParaRPr lang="ru-RU" sz="2000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Tx/>
              <a:buBlip>
                <a:blip r:embed="rId2"/>
              </a:buBlip>
            </a:pP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Создание  условий для </a:t>
            </a:r>
            <a:r>
              <a:rPr lang="ru-RU" sz="20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здоровьесбережения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обучающихся </a:t>
            </a:r>
          </a:p>
        </p:txBody>
      </p:sp>
    </p:spTree>
    <p:extLst>
      <p:ext uri="{BB962C8B-B14F-4D97-AF65-F5344CB8AC3E}">
        <p14:creationId xmlns:p14="http://schemas.microsoft.com/office/powerpoint/2010/main" val="1042234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2032064" y="260648"/>
            <a:ext cx="6591676" cy="917974"/>
          </a:xfrm>
          <a:prstGeom prst="roundRect">
            <a:avLst/>
          </a:prstGeom>
          <a:gradFill>
            <a:gsLst>
              <a:gs pos="100000">
                <a:schemeClr val="accent1">
                  <a:lumMod val="75000"/>
                  <a:alpha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shape">
              <a:fillToRect l="50000" t="50000" r="50000" b="50000"/>
            </a:path>
          </a:gra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brightRoom" dir="t"/>
          </a:scene3d>
          <a:sp3d prstMaterial="dkEdge"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200" b="1" dirty="0" smtClean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Ведущая педагогическая идея</a:t>
            </a: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820840102"/>
              </p:ext>
            </p:extLst>
          </p:nvPr>
        </p:nvGraphicFramePr>
        <p:xfrm>
          <a:off x="357158" y="1142984"/>
          <a:ext cx="8422656" cy="55983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428596" y="2786058"/>
            <a:ext cx="507209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числа обучающихся, проявляющих инициативу в изучении  истории и совершенствования собственного речевой  культуры</a:t>
            </a:r>
          </a:p>
          <a:p>
            <a:pPr lvl="0">
              <a:defRPr/>
            </a:pPr>
            <a:endParaRPr lang="ru-RU" sz="20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defRPr/>
            </a:pP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тематического планированирования по истории с применением игровых технологий</a:t>
            </a:r>
          </a:p>
          <a:p>
            <a:pPr lvl="0">
              <a:defRPr/>
            </a:pPr>
            <a:endParaRPr lang="ru-RU" sz="20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defRPr/>
            </a:pP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Увеличение числа обучающихся – участников олимпиад, конкурсов, научно-практических конференций</a:t>
            </a: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570" y="4143380"/>
            <a:ext cx="3286125" cy="20970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Вертикальный свиток 1">
            <a:hlinkClick r:id="rId9" action="ppaction://hlinksldjump"/>
          </p:cNvPr>
          <p:cNvSpPr/>
          <p:nvPr/>
        </p:nvSpPr>
        <p:spPr>
          <a:xfrm>
            <a:off x="5144452" y="5844423"/>
            <a:ext cx="315668" cy="396044"/>
          </a:xfrm>
          <a:prstGeom prst="verticalScroll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5505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:\аттестация\Новая папка\Благодарность проекта infourok.ru № KГ-83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04664"/>
            <a:ext cx="2002532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:\аттестация\грамоты 7\вострухова 0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513648"/>
            <a:ext cx="2376264" cy="3178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I:\аттестация\грамоты 7\Вострухова Галина Александровна - благодарность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230" y="1340768"/>
            <a:ext cx="2821614" cy="1994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I:\аттестация\грамоты 7\Клюшина Полина - диплом (3)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9614" y="3933056"/>
            <a:ext cx="3286842" cy="2323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I:\аттестация\грамоты 7\Свидетельство проекта infourok.ru № KД-8308 (1)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0344" y="3692033"/>
            <a:ext cx="1828801" cy="2564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113" y="3692033"/>
            <a:ext cx="2134772" cy="3007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Стрелка влево 2">
            <a:hlinkClick r:id="rId8" action="ppaction://hlinksldjump"/>
          </p:cNvPr>
          <p:cNvSpPr/>
          <p:nvPr/>
        </p:nvSpPr>
        <p:spPr>
          <a:xfrm>
            <a:off x="6300191" y="6325474"/>
            <a:ext cx="732843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157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547664" y="214868"/>
            <a:ext cx="7358114" cy="1071570"/>
          </a:xfrm>
          <a:prstGeom prst="roundRect">
            <a:avLst/>
          </a:prstGeom>
          <a:gradFill>
            <a:gsLst>
              <a:gs pos="100000">
                <a:schemeClr val="accent1">
                  <a:lumMod val="75000"/>
                  <a:alpha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shape">
              <a:fillToRect l="50000" t="50000" r="50000" b="50000"/>
            </a:path>
          </a:gra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brightRoom" dir="t"/>
          </a:scene3d>
          <a:sp3d prstMaterial="dkEdge"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Деятельностный аспект личного вклада педагога в развитие образования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85720" y="2238887"/>
            <a:ext cx="8858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7544" y="1822224"/>
            <a:ext cx="3888432" cy="416663"/>
          </a:xfrm>
          <a:prstGeom prst="roundRect">
            <a:avLst/>
          </a:prstGeom>
          <a:gradFill>
            <a:gsLst>
              <a:gs pos="100000">
                <a:schemeClr val="accent1">
                  <a:lumMod val="75000"/>
                  <a:alpha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shape">
              <a:fillToRect l="50000" t="50000" r="50000" b="50000"/>
            </a:path>
          </a:gra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brightRoom" dir="t"/>
          </a:scene3d>
          <a:sp3d prstMaterial="dkEdge"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Технология ролевой игры</a:t>
            </a: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87453749"/>
              </p:ext>
            </p:extLst>
          </p:nvPr>
        </p:nvGraphicFramePr>
        <p:xfrm>
          <a:off x="0" y="2649246"/>
          <a:ext cx="4392488" cy="35658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4833475" y="1822223"/>
            <a:ext cx="3888432" cy="416663"/>
          </a:xfrm>
          <a:prstGeom prst="roundRect">
            <a:avLst/>
          </a:prstGeom>
          <a:gradFill>
            <a:gsLst>
              <a:gs pos="100000">
                <a:schemeClr val="accent1">
                  <a:lumMod val="75000"/>
                  <a:alpha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shape">
              <a:fillToRect l="50000" t="50000" r="50000" b="50000"/>
            </a:path>
          </a:gra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brightRoom" dir="t"/>
          </a:scene3d>
          <a:sp3d prstMaterial="dkEdge"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Этапы технологии</a:t>
            </a:r>
            <a:endParaRPr lang="ru-RU" sz="2400" b="1" dirty="0">
              <a:solidFill>
                <a:srgbClr val="1F49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734288809"/>
              </p:ext>
            </p:extLst>
          </p:nvPr>
        </p:nvGraphicFramePr>
        <p:xfrm>
          <a:off x="4499992" y="2420888"/>
          <a:ext cx="4536503" cy="43178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9" name="Picture 2">
            <a:hlinkClick r:id="rId12" action="ppaction://hlinkfile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2898" y="2423553"/>
            <a:ext cx="577777" cy="601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>
            <a:hlinkClick r:id="rId14" action="ppaction://hlinkfile"/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3669" y="6165304"/>
            <a:ext cx="579437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2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5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6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7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Апекс">
    <a:dk1>
      <a:sysClr val="windowText" lastClr="000000"/>
    </a:dk1>
    <a:lt1>
      <a:sysClr val="window" lastClr="FFFFFF"/>
    </a:lt1>
    <a:dk2>
      <a:srgbClr val="69676D"/>
    </a:dk2>
    <a:lt2>
      <a:srgbClr val="C9C2D1"/>
    </a:lt2>
    <a:accent1>
      <a:srgbClr val="CEB966"/>
    </a:accent1>
    <a:accent2>
      <a:srgbClr val="9CB084"/>
    </a:accent2>
    <a:accent3>
      <a:srgbClr val="6BB1C9"/>
    </a:accent3>
    <a:accent4>
      <a:srgbClr val="6585CF"/>
    </a:accent4>
    <a:accent5>
      <a:srgbClr val="7E6BC9"/>
    </a:accent5>
    <a:accent6>
      <a:srgbClr val="A379BB"/>
    </a:accent6>
    <a:hlink>
      <a:srgbClr val="410082"/>
    </a:hlink>
    <a:folHlink>
      <a:srgbClr val="932968"/>
    </a:folHlink>
  </a:clrScheme>
  <a:fontScheme name="Апекс">
    <a:majorFont>
      <a:latin typeface="Lucida Sans"/>
      <a:ea typeface=""/>
      <a:cs typeface=""/>
      <a:font script="Grek" typeface="Arial"/>
      <a:font script="Cyrl" typeface="Arial"/>
      <a:font script="Jpan" typeface="HG丸ｺﾞｼｯｸM-PRO"/>
      <a:font script="Hang" typeface="휴먼옛체"/>
      <a:font script="Hans" typeface="黑体"/>
      <a:font script="Hant" typeface="微軟正黑體"/>
      <a:font script="Arab" typeface="Tahoma"/>
      <a:font script="Hebr" typeface="Levenim MT"/>
      <a:font script="Thai" typeface="Frees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</a:majorFont>
    <a:minorFont>
      <a:latin typeface="Book Antiqua"/>
      <a:ea typeface=""/>
      <a:cs typeface=""/>
      <a:font script="Grek" typeface="Times New Roman"/>
      <a:font script="Cyrl" typeface="Times New Roman"/>
      <a:font script="Jpan" typeface="HG明朝B"/>
      <a:font script="Hang" typeface="돋움"/>
      <a:font script="Hans" typeface="宋体"/>
      <a:font script="Hant" typeface="新細明體"/>
      <a:font script="Arab" typeface="Times New Roman"/>
      <a:font script="Hebr" typeface="David"/>
      <a:font script="Thai" typeface="EucrosiaUPC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inorFont>
  </a:fontScheme>
  <a:fmtScheme name="Апекс">
    <a:fillStyleLst>
      <a:solidFill>
        <a:schemeClr val="phClr"/>
      </a:solidFill>
      <a:gradFill rotWithShape="1">
        <a:gsLst>
          <a:gs pos="20000">
            <a:schemeClr val="phClr">
              <a:tint val="9000"/>
            </a:schemeClr>
          </a:gs>
          <a:gs pos="100000">
            <a:schemeClr val="phClr">
              <a:tint val="70000"/>
              <a:satMod val="100000"/>
            </a:schemeClr>
          </a:gs>
        </a:gsLst>
        <a:path path="circle">
          <a:fillToRect l="-15000" t="-15000" r="115000" b="115000"/>
        </a:path>
      </a:gradFill>
      <a:gradFill rotWithShape="1">
        <a:gsLst>
          <a:gs pos="0">
            <a:schemeClr val="phClr">
              <a:shade val="60000"/>
            </a:schemeClr>
          </a:gs>
          <a:gs pos="33000">
            <a:schemeClr val="phClr">
              <a:tint val="86500"/>
            </a:schemeClr>
          </a:gs>
          <a:gs pos="46750">
            <a:schemeClr val="phClr">
              <a:tint val="71000"/>
              <a:satMod val="112000"/>
            </a:schemeClr>
          </a:gs>
          <a:gs pos="53000">
            <a:schemeClr val="phClr">
              <a:tint val="71000"/>
              <a:satMod val="112000"/>
            </a:schemeClr>
          </a:gs>
          <a:gs pos="68000">
            <a:schemeClr val="phClr">
              <a:tint val="86000"/>
            </a:schemeClr>
          </a:gs>
          <a:gs pos="100000">
            <a:schemeClr val="phClr">
              <a:shade val="60000"/>
            </a:schemeClr>
          </a:gs>
        </a:gsLst>
        <a:lin ang="8350000" scaled="1"/>
      </a:gradFill>
    </a:fillStyleLst>
    <a:lnStyleLst>
      <a:ln w="9525" cap="flat" cmpd="sng" algn="ctr">
        <a:solidFill>
          <a:schemeClr val="phClr">
            <a:shade val="48000"/>
            <a:satMod val="110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130000" dist="101600" dir="2700000" algn="tl" rotWithShape="0">
            <a:srgbClr val="000000">
              <a:alpha val="35000"/>
            </a:srgbClr>
          </a:outerShdw>
        </a:effectLst>
      </a:effectStyle>
      <a:effectStyle>
        <a:effectLst>
          <a:outerShdw blurRad="190500" dist="228600" dir="2700000" sy="90000" rotWithShape="0">
            <a:srgbClr val="000000">
              <a:alpha val="25500"/>
            </a:srgbClr>
          </a:outerShdw>
        </a:effectLst>
      </a:effectStyle>
      <a:effectStyle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50000"/>
              <a:satMod val="180000"/>
            </a:schemeClr>
          </a:gs>
          <a:gs pos="100000">
            <a:schemeClr val="phClr">
              <a:shade val="45000"/>
              <a:satMod val="120000"/>
            </a:schemeClr>
          </a:gs>
        </a:gsLst>
        <a:path path="circle">
          <a:fillToRect r="100000" b="100000"/>
        </a:path>
      </a:gradFill>
      <a:blipFill>
        <a:blip xmlns:r="http://schemas.openxmlformats.org/officeDocument/2006/relationships" r:embed="rId1">
          <a:duotone>
            <a:schemeClr val="phClr">
              <a:shade val="3000"/>
              <a:satMod val="110000"/>
            </a:schemeClr>
            <a:schemeClr val="phClr">
              <a:tint val="60000"/>
              <a:satMod val="425000"/>
            </a:schemeClr>
          </a:duotone>
        </a:blip>
        <a:stretch>
          <a:fillRect/>
        </a:stretch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2796</TotalTime>
  <Words>1029</Words>
  <Application>Microsoft Office PowerPoint</Application>
  <PresentationFormat>Экран (4:3)</PresentationFormat>
  <Paragraphs>189</Paragraphs>
  <Slides>16</Slides>
  <Notes>5</Notes>
  <HiddenSlides>2</HiddenSlides>
  <MMClips>0</MMClips>
  <ScaleCrop>false</ScaleCrop>
  <HeadingPairs>
    <vt:vector size="6" baseType="variant">
      <vt:variant>
        <vt:lpstr>Тема</vt:lpstr>
      </vt:variant>
      <vt:variant>
        <vt:i4>9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6" baseType="lpstr">
      <vt:lpstr>Тема Office</vt:lpstr>
      <vt:lpstr>Специальное оформление</vt:lpstr>
      <vt:lpstr>1_Специальное оформление</vt:lpstr>
      <vt:lpstr>2_Специальное оформление</vt:lpstr>
      <vt:lpstr>3_Специальное оформление</vt:lpstr>
      <vt:lpstr>4_Специальное оформление</vt:lpstr>
      <vt:lpstr>5_Специальное оформление</vt:lpstr>
      <vt:lpstr>6_Специальное оформление</vt:lpstr>
      <vt:lpstr>7_Специальное оформление</vt:lpstr>
      <vt:lpstr>Диаграмма</vt:lpstr>
      <vt:lpstr>Презентация практических достижений профессиональной деятельности (личного вклада в развитие образования)</vt:lpstr>
      <vt:lpstr>Презентация PowerPoint</vt:lpstr>
      <vt:lpstr>Презентация PowerPoint</vt:lpstr>
      <vt:lpstr>Актуальность личного вклада педагога в развитие образования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презентации</dc:title>
  <dc:creator>Шаблон Фокиной Л. П.</dc:creator>
  <cp:lastModifiedBy>Любовь</cp:lastModifiedBy>
  <cp:revision>191</cp:revision>
  <dcterms:created xsi:type="dcterms:W3CDTF">2014-07-06T18:18:01Z</dcterms:created>
  <dcterms:modified xsi:type="dcterms:W3CDTF">2019-09-09T06:13:41Z</dcterms:modified>
</cp:coreProperties>
</file>