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88" r:id="rId4"/>
    <p:sldId id="290" r:id="rId5"/>
    <p:sldId id="289" r:id="rId6"/>
    <p:sldId id="291" r:id="rId7"/>
    <p:sldId id="292" r:id="rId8"/>
    <p:sldId id="29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92"/>
    <a:srgbClr val="FBFD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Муниципальное дошкольное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образовательное учреждение «Детский сад №11»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г</a:t>
            </a:r>
            <a:r>
              <a:rPr lang="ru-RU" sz="1200" b="1" dirty="0" smtClean="0">
                <a:solidFill>
                  <a:srgbClr val="002060"/>
                </a:solidFill>
              </a:rPr>
              <a:t>ородского округа город Стерлитамак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Республики Башкортостан</a:t>
            </a: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857224" y="1643050"/>
            <a:ext cx="6643734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C00000"/>
              </a:solidFill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1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69130" y="6061364"/>
            <a:ext cx="2919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Модераторы: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Тайсина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Д.Д.,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Герасимова М.И.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14448" y="1743739"/>
            <a:ext cx="7429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kumimoji="0" lang="en-US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G:\новое лего\рамки\рамка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4" y="1188163"/>
            <a:ext cx="7488831" cy="497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31640" y="2704879"/>
            <a:ext cx="742955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 опыта работы по организации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семейно- командной  онлайн игры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Волшебный мир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kumimoji="0" lang="en-US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8553" y="5386433"/>
            <a:ext cx="4205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Педагоги- операторы игры: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Тайсина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Д.Д., Герасимова М.И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G:\новое лего\рамки\Background-Kid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9761" y="447033"/>
            <a:ext cx="8230856" cy="766529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611561" y="1222765"/>
            <a:ext cx="7614272" cy="4635987"/>
          </a:xfrm>
        </p:spPr>
        <p:txBody>
          <a:bodyPr lIns="73756" tIns="36878" rIns="73756" bIns="36878">
            <a:normAutofit fontScale="85000" lnSpcReduction="10000"/>
          </a:bodyPr>
          <a:lstStyle/>
          <a:p>
            <a:pPr marL="294739" indent="-294739" algn="just">
              <a:buNone/>
              <a:defRPr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Данная 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семейно- командная онлайн игра «Волшебный мир </a:t>
            </a:r>
            <a:r>
              <a:rPr lang="ru-RU" sz="15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разработана с учетом Федерального Закона Российской Федерации от 29.12.2012 г. №273- ФЗ «Об образовании в Российской Федерации»; Распоряжения Правительства РФ от 29.05.2015 №996-р «Об утверждении Стратегии развития воспитания в Российской Федерации на период до 2025 года»; Распоряжения Правительства РФ от 04.09.2014 №1726-р «Об утверждении концепции развития дополнительного образования детей»; Приказа Министерства образования и науки Российской Федерации от 29 августа 2013г. №1008 «Об утверждении порядка организации и осуществления образовательной деятельности по дополнительным общеобразовательным программам»; СанПиН 2.4.4.3172-14 «Санитарно-эпидемиологические требования к устройству, содержанию и организации режима работы образовательных организаций дополнительного образования детей»; письма </a:t>
            </a:r>
            <a:r>
              <a:rPr lang="ru-RU" sz="15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РФ от 11.12.2006 №06-1844 «О примерных требованиях к программам дополнительного образования детей».</a:t>
            </a:r>
          </a:p>
          <a:p>
            <a:pPr marL="294739" indent="-294739" algn="ctr">
              <a:buNone/>
              <a:defRPr/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Аннотация к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проведению онлайн игры «Волшебный мир </a:t>
            </a:r>
            <a:r>
              <a:rPr lang="ru-RU" sz="15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5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94739" indent="-294739" algn="just">
              <a:buNone/>
              <a:defRPr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Современный 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игровой мир очень трудно представить без игрового онлайн пространства. Создание и проведение онлайн игры в формате семейно- командного соревнования позволяет значительно ускорить процесс закрепления знаний в области робототехники и конструирования. Практический навык ориентироваться в игровом пространстве и выполнении заданий по робототехнике пригодится воспитанникам в дальнейшем участии в дистанционных соревнованиях и мероприятиях, а так же и во многих других современных сферах человеческой деятельности, например в онлайн обучении и тестировании.</a:t>
            </a:r>
          </a:p>
          <a:p>
            <a:pPr marL="294739" indent="-294739" algn="just">
              <a:buNone/>
              <a:defRPr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Представленная 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семейно- командная онлайн игра «Волшебный мир </a:t>
            </a:r>
            <a:r>
              <a:rPr lang="ru-RU" sz="15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включает в себя: выполнение 5 игровых заданий по Робототехнике и Конструированию, а также представление своей семейной команды из 2 человек. Проводится на </a:t>
            </a:r>
            <a:r>
              <a:rPr lang="ru-RU" sz="15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мессенджере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WhatApp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QR коды для скачивания заданий предоставляются за сутки до начала игры.</a:t>
            </a:r>
          </a:p>
          <a:p>
            <a:pPr marL="294739" indent="-294739" algn="just">
              <a:buNone/>
              <a:defRPr/>
            </a:pPr>
            <a:endParaRPr lang="ru-RU" sz="15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772" y="188640"/>
            <a:ext cx="7056455" cy="1656524"/>
          </a:xfrm>
        </p:spPr>
        <p:txBody>
          <a:bodyPr lIns="73756" tIns="36878" rIns="73756" bIns="36878">
            <a:normAutofit fontScale="90000"/>
          </a:bodyPr>
          <a:lstStyle/>
          <a:p>
            <a:pPr algn="just">
              <a:tabLst>
                <a:tab pos="312478" algn="l"/>
              </a:tabLst>
              <a:defRPr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онлайн игры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внедрение нового формата соревновательного общения между образовательной организацией и семьями воспитанников, повышение качества подготовки и результативности участия дошкольников и их родителей в области конструирования и знаний робототехники (а также учащихся младшего школьного возраста секций дополнительного образования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ано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уц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толтек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-плюс») в области интеллектуально-познавательного развития через семейно- командные онлайн-игры.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115367" y="1916980"/>
            <a:ext cx="7149402" cy="3960179"/>
          </a:xfrm>
        </p:spPr>
        <p:txBody>
          <a:bodyPr lIns="73756" tIns="36878" rIns="73756" bIns="36878" rtlCol="0">
            <a:normAutofit lnSpcReduction="10000"/>
          </a:bodyPr>
          <a:lstStyle/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-Развивать любознательность, внимание, логическое мышление, а так же познавательный и творческий потенциал детей старшего дошкольного и младшего школьного возраста посредством онлайн </a:t>
            </a:r>
            <a:r>
              <a:rPr lang="ru-RU" sz="19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-игр;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-Закреплять полученные знания детей в увлекательной форме, используя элементы </a:t>
            </a:r>
            <a:r>
              <a:rPr lang="ru-RU" sz="19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-игровой технологии;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-Расширять представления о возможностях знакомиться, общаться, расширять круг общения через онлайн- игру, совместно с родителями;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Распространять форму дистанционного соревновательного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взаимодействия воспитанников и образовательного учреждения, предоставить равные шансы детям с разными стартовыми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возможностями, в том числе детям с ОВЗ.</a:t>
            </a:r>
          </a:p>
          <a:p>
            <a:pPr marL="230607" indent="-230607" algn="just">
              <a:lnSpc>
                <a:spcPct val="80000"/>
              </a:lnSpc>
              <a:buNone/>
              <a:defRPr/>
            </a:pPr>
            <a:endParaRPr lang="ru-RU" sz="19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36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249" y="333960"/>
            <a:ext cx="8230856" cy="934824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 для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проведения игры: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72178" y="1601427"/>
            <a:ext cx="7271239" cy="4780615"/>
          </a:xfrm>
        </p:spPr>
        <p:txBody>
          <a:bodyPr lIns="73756" tIns="36878" rIns="73756" bIns="36878">
            <a:normAutofit fontScale="77500" lnSpcReduction="20000"/>
          </a:bodyPr>
          <a:lstStyle/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Онлайн игра требует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тщательных подготовительных работ: 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1. Привлечение семейных команд для игры;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2.Подбор игровых заданий по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Конструированию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и Робототехнике (согласно возрасту  участников); 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Опрабация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выполнения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заданий и отправка ответов, тщательный просчет времени на каждое задание; 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4.  Составление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критерий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оценивания.</a:t>
            </a:r>
          </a:p>
          <a:p>
            <a:pPr marL="294739" indent="-294739">
              <a:buNone/>
              <a:defRPr/>
            </a:pPr>
            <a:r>
              <a:rPr lang="ru-RU" sz="2100" b="1" dirty="0">
                <a:solidFill>
                  <a:schemeClr val="tx2">
                    <a:lumMod val="50000"/>
                  </a:schemeClr>
                </a:solidFill>
              </a:rPr>
              <a:t>Семейно- командная игра включает в себя три основных этапа: 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1.Организационный- это информирование родителей  о проведении дистанционной интеллектуально-познавательной командной онлайн- игры «Волшебный мир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Лего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» через социальные сети ВК,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Инстаграмм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и регистрация  семейной команды на Яндекс диске;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2.Практико-игровой- предполагает организацию игрового онлайн- пространства для  качественного проведения среди семейных команд на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месенджере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WhatsApp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, а так же бесперебойное выполнение игровых заданий.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3. Итоговый- определение победителей , исходя из количества набранных баллов, набранных из  критериев оценки выполнения заданий.</a:t>
            </a:r>
          </a:p>
          <a:p>
            <a:pPr marL="294739" indent="-294739">
              <a:buNone/>
              <a:defRPr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Награждение победителей, поощрение всех участников онлайн игры.</a:t>
            </a:r>
          </a:p>
          <a:p>
            <a:pPr marL="294739" indent="-294739">
              <a:buNone/>
              <a:defRPr/>
            </a:pP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84873" y="5448275"/>
            <a:ext cx="158794" cy="9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597" tIns="39298" rIns="78597" bIns="39298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04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249" y="333960"/>
            <a:ext cx="8230856" cy="934824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Ресурсное обеспечение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72178" y="1601427"/>
            <a:ext cx="7271239" cy="4780615"/>
          </a:xfrm>
        </p:spPr>
        <p:txBody>
          <a:bodyPr lIns="73756" tIns="36878" rIns="73756" bIns="36878"/>
          <a:lstStyle/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Наличие: -интернет обеспечения у команд; 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-установленный </a:t>
            </a:r>
            <a:r>
              <a:rPr lang="ru-RU" sz="1800" dirty="0" err="1">
                <a:solidFill>
                  <a:schemeClr val="tx2">
                    <a:lumMod val="50000"/>
                  </a:schemeClr>
                </a:solidFill>
              </a:rPr>
              <a:t>Месенджер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tx2">
                    <a:lumMod val="50000"/>
                  </a:schemeClr>
                </a:solidFill>
              </a:rPr>
              <a:t>WhatsApp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 на гаджетах, с возможностью делать и отправлять фотографии;</a:t>
            </a:r>
          </a:p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-6 листов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с заданиями( предоставление 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QR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кода для скачивания с хранилища Яндекс Диск;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-наградные материалы и поощрение команд.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84873" y="5448275"/>
            <a:ext cx="158794" cy="9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597" tIns="39298" rIns="78597" bIns="39298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pic>
        <p:nvPicPr>
          <p:cNvPr id="7" name="Рисунок 6" descr="https://www.maam.ru/upload/blogs/detsad-423193-150557772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34708" y="3861048"/>
            <a:ext cx="250033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504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249" y="333960"/>
            <a:ext cx="8230856" cy="934824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Область применения: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2166" y="4437112"/>
            <a:ext cx="1726114" cy="192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72178" y="1601427"/>
            <a:ext cx="7271239" cy="4780615"/>
          </a:xfrm>
        </p:spPr>
        <p:txBody>
          <a:bodyPr lIns="73756" tIns="36878" rIns="73756" bIns="36878"/>
          <a:lstStyle/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Онлайн- игра имеет широкую область применения, так как не ограничивает географию участников, и количество команд, она способствует объединению и сплочению внутри каждой команды. Педагоги демонстрируют уровень общения с  семьями, так как игровое пространство обладает системой балансировки уровней, где соревнуясь и сотрудничая друг с другом, участники учатся  взаимодействовать в коллективе и показывать уровень своих знаний. 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Игра предполагает достижение образовательных и воспитательных задач, в области конструирования и Робототехники.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Онлайн- игра включает в себя три основных этапа: 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1.Организационный; 2.Практико- игровой; 3. Итоговый</a:t>
            </a:r>
            <a:r>
              <a:rPr lang="ru-RU" sz="1800" dirty="0"/>
              <a:t>.</a:t>
            </a: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84873" y="5448275"/>
            <a:ext cx="158794" cy="9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597" tIns="39298" rIns="78597" bIns="39298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249" y="333960"/>
            <a:ext cx="8230856" cy="934824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чего необходимы новые способы </a:t>
            </a:r>
            <a:r>
              <a:rPr lang="ru-RU" sz="2700" b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проведения игры: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72178" y="1601427"/>
            <a:ext cx="7271239" cy="4780615"/>
          </a:xfrm>
        </p:spPr>
        <p:txBody>
          <a:bodyPr lIns="73756" tIns="36878" rIns="73756" bIns="36878"/>
          <a:lstStyle/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-Внедряются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современные способы проведения (на онлайн пространстве), игровые задания проводятся совместно с родителями и представителями организации партнера;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-Для выстраивания ситуаций доверия друг другу (родитель- ребенку) и собственному опыту, в результате чего происходит эффект добровольного обучения, закрепления знаний и умений, а также тренировки самостоятельности и научения;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-для детей, их родителей;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-путем выполнения заданий, посредствам современных технических технологий и возможностей.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84873" y="5448275"/>
            <a:ext cx="158794" cy="9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597" tIns="39298" rIns="78597" bIns="39298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37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G:\новое лего\рамки\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3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249" y="333960"/>
            <a:ext cx="8230856" cy="934824"/>
          </a:xfrm>
        </p:spPr>
        <p:txBody>
          <a:bodyPr lIns="73756" tIns="36878" rIns="73756" bIns="36878"/>
          <a:lstStyle/>
          <a:p>
            <a:pPr algn="ctr" eaLnBrk="1" hangingPunct="1">
              <a:defRPr/>
            </a:pP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возможности применение игры: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72178" y="1601427"/>
            <a:ext cx="7271239" cy="4780615"/>
          </a:xfrm>
        </p:spPr>
        <p:txBody>
          <a:bodyPr lIns="73756" tIns="36878" rIns="73756" bIns="36878"/>
          <a:lstStyle/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Используя алгоритм, интернет хранилище и игровое пространство данной онлайн- игры можно проводить ее регулярно( ежемесячно, поквартально) закрепляя всевозможные образовательные темы Робототехнической направленности, реализуя воспитательные задачи, расширяя круг участников, и социальных партнеров.</a:t>
            </a:r>
          </a:p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Круг применения игры очень широк, так как не ограничен географическими территориями и может принять большое количество участников.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84873" y="5448275"/>
            <a:ext cx="158794" cy="91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597" tIns="39298" rIns="78597" bIns="39298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</p:txBody>
      </p:sp>
      <p:pic>
        <p:nvPicPr>
          <p:cNvPr id="6" name="Picture 5" descr="https://avatars.mds.yandex.net/get-pdb/1936581/86713ba4-2e45-4a40-91c2-8ec6634823a9/s12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2249" y="4401161"/>
            <a:ext cx="4442836" cy="1943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28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rgbClr val="92D05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489</TotalTime>
  <Words>636</Words>
  <Application>Microsoft Office PowerPoint</Application>
  <PresentationFormat>Экран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Презентация PowerPoint</vt:lpstr>
      <vt:lpstr>Пояснительная записка</vt:lpstr>
      <vt:lpstr>Цель онлайн игры: внедрение нового формата соревновательного общения между образовательной организацией и семьями воспитанников, повышение качества подготовки и результативности участия дошкольников и их родителей в области конструирования и знаний робототехники (а также учащихся младшего школьного возраста секций дополнительного образования ано до уц «толтек-плюс») в области интеллектуально-познавательного развития через семейно- командные онлайн-игры.</vt:lpstr>
      <vt:lpstr>Условия для проведения игры:</vt:lpstr>
      <vt:lpstr>Ресурсное обеспечение</vt:lpstr>
      <vt:lpstr>Область применения:</vt:lpstr>
      <vt:lpstr>Для чего необходимы новые способы проведения игры:</vt:lpstr>
      <vt:lpstr>возможности применение игры: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Windows User</cp:lastModifiedBy>
  <cp:revision>49</cp:revision>
  <dcterms:created xsi:type="dcterms:W3CDTF">2019-10-30T15:43:28Z</dcterms:created>
  <dcterms:modified xsi:type="dcterms:W3CDTF">2022-10-21T09:30:49Z</dcterms:modified>
</cp:coreProperties>
</file>