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73" r:id="rId3"/>
    <p:sldId id="264" r:id="rId4"/>
    <p:sldId id="272" r:id="rId5"/>
    <p:sldId id="266" r:id="rId6"/>
    <p:sldId id="274" r:id="rId7"/>
    <p:sldId id="257" r:id="rId8"/>
    <p:sldId id="268" r:id="rId9"/>
    <p:sldId id="265" r:id="rId10"/>
    <p:sldId id="258" r:id="rId11"/>
    <p:sldId id="267" r:id="rId12"/>
    <p:sldId id="261" r:id="rId13"/>
    <p:sldId id="275" r:id="rId14"/>
    <p:sldId id="263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C44F9-1DDC-4069-A935-41675993D11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DB5A0-D659-4C89-9480-16489F317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951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Блокада Ленинграда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441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Предупреждающие таблички на домах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918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Памятник «Разорванное кольцо»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418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Пискаревское кладбище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5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Медаль «За оборону Ленинграда»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82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488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Ленинград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973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Блокадное</a:t>
            </a:r>
            <a:r>
              <a:rPr lang="ru-RU" baseline="0" dirty="0" smtClean="0"/>
              <a:t> кольцо на карте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753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Жители Ленинграда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8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Кусочек блокадного хлеба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86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Хлебные карточки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99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Дневник Тани</a:t>
            </a:r>
            <a:r>
              <a:rPr lang="ru-RU" baseline="0" dirty="0" smtClean="0"/>
              <a:t> Савичевой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162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«Дорога</a:t>
            </a:r>
            <a:r>
              <a:rPr lang="ru-RU" baseline="0" dirty="0" smtClean="0"/>
              <a:t> жизни»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157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Снятие блокады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DB5A0-D659-4C89-9480-16489F31737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6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6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33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73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0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01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447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00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69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90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8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78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906C4-9F48-4EA1-96DB-B1CD4D7571C4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54F48-2CD4-42F3-AA5F-AAA721456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72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atherineasquithgallery.com/uploads/posts/2021-02/1613683725_11-p-fon-dlya-prezentatsii-blokadnii-khleb-11.jpg" TargetMode="External"/><Relationship Id="rId13" Type="http://schemas.openxmlformats.org/officeDocument/2006/relationships/hyperlink" Target="https://www.sb.by/upload/resize_cache/slam.image/iblock/6bf/855_2000_1/6bf3ba9af0a5795482d2d78147a94051.JPG" TargetMode="External"/><Relationship Id="rId18" Type="http://schemas.openxmlformats.org/officeDocument/2006/relationships/hyperlink" Target="https://pbs.twimg.com/media/EnaM19xW8AADV9c.jpg" TargetMode="External"/><Relationship Id="rId26" Type="http://schemas.openxmlformats.org/officeDocument/2006/relationships/hyperlink" Target="https://sp-zp.ru/img/excurs/desc/57249" TargetMode="External"/><Relationship Id="rId3" Type="http://schemas.openxmlformats.org/officeDocument/2006/relationships/hyperlink" Target="https://i.mycdn.me/i?r=AzEPZsRbOZEKgBhR0XGMT1Rk-buvrDx9JjD0z5uWnHWPO6aKTM5SRkZCeTgDn6uOyic" TargetMode="External"/><Relationship Id="rId21" Type="http://schemas.openxmlformats.org/officeDocument/2006/relationships/hyperlink" Target="https://switki.ru/assets/i/ai/4/7/8/i/3290144.jpg" TargetMode="External"/><Relationship Id="rId34" Type="http://schemas.openxmlformats.org/officeDocument/2006/relationships/hyperlink" Target="https://b1.culture.ru/c/635563.jpg" TargetMode="External"/><Relationship Id="rId7" Type="http://schemas.openxmlformats.org/officeDocument/2006/relationships/hyperlink" Target="https://smolbattle.ru/data/attachments/795/795185-1c7173b346406bb2680dca31f09d47ad.jpg" TargetMode="External"/><Relationship Id="rId12" Type="http://schemas.openxmlformats.org/officeDocument/2006/relationships/hyperlink" Target="http://900igr.net/up/datai/192327/0021-042-.jpg" TargetMode="External"/><Relationship Id="rId17" Type="http://schemas.openxmlformats.org/officeDocument/2006/relationships/hyperlink" Target="https://total-war-online.ru/wp-content/uploads/0_a0fc2_473c9035_xl.jpg" TargetMode="External"/><Relationship Id="rId25" Type="http://schemas.openxmlformats.org/officeDocument/2006/relationships/hyperlink" Target="https://yandex.ru/images/search?text=%D0%BF%D0%B0%D0%BC%D1%8F%D1%82%D0%BD%D0%B8%D0%BA%20%D1%80%D0%B0%D0%B7%D0%BE%D1%80%D0%B2%D0%B0%D0%BD%D0%BD%D0%BE%D0%B5%20%D0%BA%D0%BE%D0%BB%D1%8C%D1%86%D0%BE%20%D0%B1%D0%BB%D0%BE%D0%BA%D0%B0%D0%B4%D1%8B%20%D0%BB%D0%B5%D0%BD%D0%B8%D0%BD%D0%B3%D1%80%D0%B0%D0%B4%D0%B0&amp;from=tabbar&amp;pos=12&amp;img_url=https://sun9-71.userapi.com/impg/feWdfXIyHIZswLBZ0W1SH7IaeEMjMc5Znyb7jw/aOG5w_8Mu6M.jpg?size=604x453&amp;quality=96&amp;sign=e51f2f3d02697ee75f17e711a78270b2&amp;type=album&amp;rpt=simage" TargetMode="External"/><Relationship Id="rId33" Type="http://schemas.openxmlformats.org/officeDocument/2006/relationships/hyperlink" Target="http://www.westwal.ru/image/cache/catalog/1%20rep/R%201/A%201/141219DFG%20(1)-1280x1060.JPG" TargetMode="External"/><Relationship Id="rId2" Type="http://schemas.openxmlformats.org/officeDocument/2006/relationships/hyperlink" Target="https://ru.wikipedia.org/wiki/&#1052;&#1077;&#1076;&#1072;&#1083;&#1100;_&#171;&#1047;&#1072;_&#1086;&#1073;&#1086;&#1088;&#1086;&#1085;&#1091;_&#1051;&#1077;&#1085;&#1080;&#1085;&#1075;&#1088;&#1072;&#1076;&#1072;&#187;" TargetMode="External"/><Relationship Id="rId16" Type="http://schemas.openxmlformats.org/officeDocument/2006/relationships/hyperlink" Target="https://yandex.ru/images/search?pos=0&amp;from=tabbar&amp;img_url=https://cdni.rbth.com/rbthmedia/images/2021.01/original/600a71fd85600a60d6509098.jpg&amp;text=&#1076;&#1086;&#1088;&#1086;&#1075;&#1072;+&#1078;&#1080;&#1079;&#1085;&#1080;+&#1073;&#1083;&#1086;&#1082;&#1072;&#1076;&#1085;&#1086;&#1075;&#1086;+&#1083;&#1077;&#1085;&#1080;&#1085;&#1075;&#1088;&#1072;&#1076;&#1072;&amp;rpt=simage" TargetMode="External"/><Relationship Id="rId20" Type="http://schemas.openxmlformats.org/officeDocument/2006/relationships/hyperlink" Target="https://yandex.ru/images/search?pos=1&amp;from=tabbar&amp;img_url=https://pbs.twimg.com/media/Dx30G4JWsAEk7DD.jpg&amp;text=&#1089;&#1085;&#1103;&#1090;&#1080;&#1077;+&#1073;&#1083;&#1086;&#1082;&#1072;&#1076;&#1099;+&#1083;&#1077;&#1085;&#1080;&#1085;&#1075;&#1088;&#1072;&#1076;&#1072;&amp;rpt=simage" TargetMode="External"/><Relationship Id="rId29" Type="http://schemas.openxmlformats.org/officeDocument/2006/relationships/hyperlink" Target="https://st.cherinfo.ru/pages/2014/04/10/za-oboronu-leningrada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pos=15&amp;from=tabbar&amp;img_url=https://gg12.ru/wp-content/uploads/2020/01/blokadniki.jpg&amp;text=&#1078;&#1080;&#1090;&#1077;&#1083;&#1080;+&#1073;&#1083;&#1086;&#1082;&#1072;&#1076;&#1085;&#1086;&#1075;&#1086;+&#1083;&#1077;&#1085;&#1080;&#1085;&#1075;&#1088;&#1072;&#1076;&#1072;+&#1092;&#1086;&#1090;&#1086;&amp;rpt=simage" TargetMode="External"/><Relationship Id="rId11" Type="http://schemas.openxmlformats.org/officeDocument/2006/relationships/hyperlink" Target="http://evp-integral.ru/images/images/Sokolova/v-tCTwLVQPI.jpg" TargetMode="External"/><Relationship Id="rId24" Type="http://schemas.openxmlformats.org/officeDocument/2006/relationships/hyperlink" Target="https://cdn23.img.ria.ru/images/07e4/05/17/1571885790_0:156:1501:1000_1920x0_80_0_0_b9fedae2464735ab48093ba229e81cc8.jpg" TargetMode="External"/><Relationship Id="rId32" Type="http://schemas.openxmlformats.org/officeDocument/2006/relationships/hyperlink" Target="https://coberu.ru/files/coins/548174/gallery/gallery_big_medal_za_oboronu_leningrada_original_1.jpg" TargetMode="External"/><Relationship Id="rId5" Type="http://schemas.openxmlformats.org/officeDocument/2006/relationships/hyperlink" Target="http://www.lendot.ru/img/photo/b-138.jpg" TargetMode="External"/><Relationship Id="rId15" Type="http://schemas.openxmlformats.org/officeDocument/2006/relationships/hyperlink" Target="https://ru.wikipedia.org/wiki/&#1057;&#1072;&#1074;&#1080;&#1095;&#1077;&#1074;&#1072;,_&#1058;&#1072;&#1090;&#1100;&#1103;&#1085;&#1072;_&#1053;&#1080;&#1082;&#1086;&#1083;&#1072;&#1077;&#1074;&#1085;&#1072;" TargetMode="External"/><Relationship Id="rId23" Type="http://schemas.openxmlformats.org/officeDocument/2006/relationships/hyperlink" Target="https://varlamov.me/2018/leningrad/1alprbwdukk783it73.jpg" TargetMode="External"/><Relationship Id="rId28" Type="http://schemas.openxmlformats.org/officeDocument/2006/relationships/hyperlink" Target="https://duma.cherinfo.ru/1468" TargetMode="External"/><Relationship Id="rId36" Type="http://schemas.openxmlformats.org/officeDocument/2006/relationships/hyperlink" Target="https://mp3crown.cc/music/&#1087;&#1077;&#1089;&#1085;&#1103;-&#1086;-&#1079;&#1072;&#1097;&#1080;&#1090;&#1085;&#1080;&#1082;&#1072;&#1093;-&#1083;&#1077;&#1085;&#1080;&#1085;&#1075;&#1088;&#1072;&#1076;&#1072;.html" TargetMode="External"/><Relationship Id="rId10" Type="http://schemas.openxmlformats.org/officeDocument/2006/relationships/hyperlink" Target="https://s02004.edu35.ru/attachments/article/2291/5385%20-%20&#1082;&#1086;&#1087;&#1080;&#1103;.jpg" TargetMode="External"/><Relationship Id="rId19" Type="http://schemas.openxmlformats.org/officeDocument/2006/relationships/hyperlink" Target="https://waralbum.ru/wp-content/uploads/2014/02/1ac3e022cf99dd7c00242fa6456fba61.jpg" TargetMode="External"/><Relationship Id="rId31" Type="http://schemas.openxmlformats.org/officeDocument/2006/relationships/hyperlink" Target="https://newauctionstatic.com.ua/offer_images/cmn8/2019/10/05/07/big/N/n2vUIDosiFb/medal_za_oboronu_leningrada_dlin_gorizont_1_orig.jpg" TargetMode="External"/><Relationship Id="rId4" Type="http://schemas.openxmlformats.org/officeDocument/2006/relationships/hyperlink" Target="https://yandex.ru/images/search?from=tabbar&amp;text=%D0%BA%D0%B0%D1%80%D1%82%D0%B0%20%D0%B1%D0%BB%D0%BE%D0%BA%D0%B0%D0%B4%D0%B0%20%D0%BB%D0%B5%D0%BD%D0%B8%D0%BD%D0%B3%D1%80%D0%B0%D0%B4%D0%B0%201941-1944&amp;pos=16&amp;img_url=https://sun9-33.userapi.com/gK17A0-ddAeKTkDCXavCp0dI0WKAgKRddPDqSw/KpehUHMxeZg.jpg&amp;rpt=simage" TargetMode="External"/><Relationship Id="rId9" Type="http://schemas.openxmlformats.org/officeDocument/2006/relationships/hyperlink" Target="https://static.1tv.ru/uploads/video/material/splash/2020/01/25/575095/big/575095_big_e6aeaecedc.jpg" TargetMode="External"/><Relationship Id="rId14" Type="http://schemas.openxmlformats.org/officeDocument/2006/relationships/hyperlink" Target="https://yandex.ru/images/search?pos=0&amp;from=tabbar&amp;img_url=https://pbs.twimg.com/media/EUgrKKPWAAAx8Y5.jpg&amp;text=&#1076;&#1085;&#1077;&#1074;&#1085;&#1080;&#1082;+&#1090;&#1072;&#1085;&#1080;+&#1074;+&#1073;&#1083;&#1086;&#1082;&#1072;&#1076;&#1085;&#1086;&#1084;+&#1083;&#1077;&#1085;&#1080;&#1085;&#1075;&#1088;&#1072;&#1076;&#1077;&amp;rpt=simage" TargetMode="External"/><Relationship Id="rId22" Type="http://schemas.openxmlformats.org/officeDocument/2006/relationships/hyperlink" Target="https://www.culture.ru/storage/images/a7c6d9547c0a108424bbd7f46af984fa/12053f5b822d53d8e0682e75381b0579.jpeg" TargetMode="External"/><Relationship Id="rId27" Type="http://schemas.openxmlformats.org/officeDocument/2006/relationships/hyperlink" Target="https://sp-zp.ru/img/excurs/desc/57585" TargetMode="External"/><Relationship Id="rId30" Type="http://schemas.openxmlformats.org/officeDocument/2006/relationships/hyperlink" Target="https://boevayaslava.ru/blog/content/images/2019/05/front.jpg" TargetMode="External"/><Relationship Id="rId35" Type="http://schemas.openxmlformats.org/officeDocument/2006/relationships/hyperlink" Target="http://www.westwal.ru/image/cache/catalog/1%20rep/R%201/A%201/141219DFG%20(3)-1280x1060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21-2022 уч.г\Классные часы\Блокада Ленинграда\uborka_snega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917748" cy="293831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2021-2022 уч.г\Классные часы\Блокада Ленинграда\Ulic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219" y="3861048"/>
            <a:ext cx="4242782" cy="30140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2021-2022 уч.г\Классные часы\Блокада Ленинграда\DSCN33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565" y="-3286"/>
            <a:ext cx="3557845" cy="23657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2021-2022 уч.г\Классные часы\Блокада Ленинграда\b-1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60"/>
            <a:ext cx="3765999" cy="256705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F:\2021-2022 уч.г\Классные часы\Блокада Ленинграда\OyeBXvT8bv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12"/>
            <a:ext cx="3379073" cy="245510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15163" y="2204864"/>
            <a:ext cx="5832648" cy="194421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</a:t>
            </a:r>
          </a:p>
          <a:p>
            <a:pPr algn="ctr"/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87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b/b1/Opasna_eta_storona.jpg/1024px-Opasna_eta_storo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72" y="3501008"/>
            <a:ext cx="4873203" cy="31683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2021-2022 уч.г\Классные часы\Блокада Ленинграда\1alprbwdukk783it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84957"/>
            <a:ext cx="4448175" cy="30861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2021-2022 уч.г\Классные часы\Блокада Ленинграда\1571885790_0_156_1501_1000_1920x0_80_0_0_b9fedae2464735ab48093ba229e81cc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584"/>
            <a:ext cx="5831632" cy="328029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46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2021-2022 уч.г\Классные часы\Блокада Ленинграда\090118210202855038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901"/>
            <a:ext cx="5220072" cy="34836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2021-2022 уч.г\Классные часы\Блокада Ленинграда\572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227" y="23827"/>
            <a:ext cx="7095773" cy="39913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37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F:\2021-2022 уч.г\Классные часы\Блокада Ленинграда\orig-16202023683IUCBGAvRtEZtgvNPMGZNFLHOiFt5Xlpdgysuko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4" y="0"/>
            <a:ext cx="8790600" cy="494116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пискарёвское  кладбище памятн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87746"/>
            <a:ext cx="3656884" cy="274116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45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635896" y="116632"/>
            <a:ext cx="5647496" cy="6368270"/>
            <a:chOff x="3491880" y="507701"/>
            <a:chExt cx="5647496" cy="6368270"/>
          </a:xfrm>
        </p:grpSpPr>
        <p:pic>
          <p:nvPicPr>
            <p:cNvPr id="1029" name="Picture 5" descr="F:\2021-2022 уч.г\Классные часы\Блокада Ленинграда\gallery_big_medal_za_oboronu_leningrada_original_1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100" b="98536" l="32617" r="737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11" r="26027"/>
            <a:stretch/>
          </p:blipFill>
          <p:spPr bwMode="auto">
            <a:xfrm>
              <a:off x="5466968" y="1115331"/>
              <a:ext cx="3672408" cy="5760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7" name="Picture 3" descr="F:\2021-2022 уч.г\Классные часы\Блокада Ленинграда\front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25" b="86953" l="30469" r="707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96" r="29041" b="8769"/>
            <a:stretch/>
          </p:blipFill>
          <p:spPr bwMode="auto">
            <a:xfrm>
              <a:off x="3491880" y="507701"/>
              <a:ext cx="4342266" cy="5873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79512" y="191683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Слава вам, которые в сраженьях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Отстояли берега Невы.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Ленинград, не знавший пораженья,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Новым светом озарили вы.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Слава и тебе, великий город,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Сливший во едино фронт и тыл.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небывалых трудностях который</a:t>
            </a:r>
            <a:b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Выстоял. Сражался. Победил. </a:t>
            </a:r>
          </a:p>
        </p:txBody>
      </p:sp>
    </p:spTree>
    <p:extLst>
      <p:ext uri="{BB962C8B-B14F-4D97-AF65-F5344CB8AC3E}">
        <p14:creationId xmlns:p14="http://schemas.microsoft.com/office/powerpoint/2010/main" val="78872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0144" y="100686"/>
            <a:ext cx="2833724" cy="36933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Используемые  материалы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70018"/>
            <a:ext cx="878497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hlinkClick r:id="rId2"/>
              </a:rPr>
              <a:t>https://ru.wikipedia.org/wiki/</a:t>
            </a:r>
            <a:r>
              <a:rPr lang="ru-RU" sz="1000" dirty="0">
                <a:hlinkClick r:id="rId2"/>
              </a:rPr>
              <a:t>Медаль_«</a:t>
            </a:r>
            <a:r>
              <a:rPr lang="ru-RU" sz="1000" dirty="0" err="1">
                <a:hlinkClick r:id="rId2"/>
              </a:rPr>
              <a:t>За_оборону_Ленинграда</a:t>
            </a:r>
            <a:r>
              <a:rPr lang="ru-RU" sz="1000" dirty="0" smtClean="0">
                <a:hlinkClick r:id="rId2"/>
              </a:rPr>
              <a:t>»</a:t>
            </a:r>
            <a:endParaRPr lang="ru-RU" sz="1000" dirty="0" smtClean="0"/>
          </a:p>
          <a:p>
            <a:r>
              <a:rPr lang="en-US" sz="1000" dirty="0">
                <a:hlinkClick r:id="rId3"/>
              </a:rPr>
              <a:t>https://</a:t>
            </a:r>
            <a:r>
              <a:rPr lang="en-US" sz="1000" dirty="0" smtClean="0">
                <a:hlinkClick r:id="rId3"/>
              </a:rPr>
              <a:t>i.mycdn.me/i?r=AzEPZsRbOZEKgBhR0XGMT1Rk-buvrDx9JjD0z5uWnHWPO6aKTM5SRkZCeTgDn6uOyic</a:t>
            </a:r>
            <a:endParaRPr lang="ru-RU" sz="1000" dirty="0" smtClean="0"/>
          </a:p>
          <a:p>
            <a:r>
              <a:rPr lang="ru-RU" sz="1000" dirty="0">
                <a:hlinkClick r:id="rId4"/>
              </a:rPr>
              <a:t>карта блокада </a:t>
            </a:r>
            <a:r>
              <a:rPr lang="ru-RU" sz="1000" dirty="0" err="1">
                <a:hlinkClick r:id="rId4"/>
              </a:rPr>
              <a:t>ленинграда</a:t>
            </a:r>
            <a:r>
              <a:rPr lang="ru-RU" sz="1000" dirty="0">
                <a:hlinkClick r:id="rId4"/>
              </a:rPr>
              <a:t> </a:t>
            </a:r>
            <a:r>
              <a:rPr lang="ru-RU" sz="1000" dirty="0" smtClean="0">
                <a:hlinkClick r:id="rId4"/>
              </a:rPr>
              <a:t>1941-1944</a:t>
            </a:r>
            <a:endParaRPr lang="ru-RU" sz="1000" dirty="0" smtClean="0"/>
          </a:p>
          <a:p>
            <a:r>
              <a:rPr lang="en-US" sz="1000" dirty="0">
                <a:hlinkClick r:id="rId5"/>
              </a:rPr>
              <a:t>http://</a:t>
            </a:r>
            <a:r>
              <a:rPr lang="en-US" sz="1000" dirty="0" smtClean="0">
                <a:hlinkClick r:id="rId5"/>
              </a:rPr>
              <a:t>www.lendot.ru/img/photo/b-138.jpg</a:t>
            </a:r>
            <a:endParaRPr lang="ru-RU" sz="1000" dirty="0" smtClean="0"/>
          </a:p>
          <a:p>
            <a:r>
              <a:rPr lang="en-US" sz="1000" dirty="0">
                <a:hlinkClick r:id="rId6"/>
              </a:rPr>
              <a:t>https://yandex.ru/images/search?pos=15&amp;from=tabbar&amp;img_url=https%3A%2F%2Fgg12.ru%2Fwp-content%2Fuploads%2F2020%2F01%2Fblokadniki.jpg&amp;text=</a:t>
            </a:r>
            <a:r>
              <a:rPr lang="ru-RU" sz="1000" dirty="0" err="1">
                <a:hlinkClick r:id="rId6"/>
              </a:rPr>
              <a:t>жители+блокадного+ленинграда+фото</a:t>
            </a:r>
            <a:r>
              <a:rPr lang="ru-RU" sz="1000" dirty="0">
                <a:hlinkClick r:id="rId6"/>
              </a:rPr>
              <a:t>&amp;</a:t>
            </a:r>
            <a:r>
              <a:rPr lang="en-US" sz="1000" dirty="0" err="1" smtClean="0">
                <a:hlinkClick r:id="rId6"/>
              </a:rPr>
              <a:t>rpt</a:t>
            </a:r>
            <a:r>
              <a:rPr lang="en-US" sz="1000" dirty="0" smtClean="0">
                <a:hlinkClick r:id="rId6"/>
              </a:rPr>
              <a:t>=</a:t>
            </a:r>
            <a:r>
              <a:rPr lang="en-US" sz="1000" dirty="0" err="1" smtClean="0">
                <a:hlinkClick r:id="rId6"/>
              </a:rPr>
              <a:t>simage</a:t>
            </a:r>
            <a:endParaRPr lang="ru-RU" sz="1000" dirty="0" smtClean="0"/>
          </a:p>
          <a:p>
            <a:r>
              <a:rPr lang="en-US" sz="1000" dirty="0">
                <a:hlinkClick r:id="rId7"/>
              </a:rPr>
              <a:t>https://</a:t>
            </a:r>
            <a:r>
              <a:rPr lang="en-US" sz="1000" dirty="0" smtClean="0">
                <a:hlinkClick r:id="rId7"/>
              </a:rPr>
              <a:t>smolbattle.ru/data/attachments/795/795185-1c7173b346406bb2680dca31f09d47ad.jpg</a:t>
            </a:r>
            <a:endParaRPr lang="ru-RU" sz="1000" dirty="0" smtClean="0"/>
          </a:p>
          <a:p>
            <a:r>
              <a:rPr lang="en-US" sz="1000" dirty="0">
                <a:hlinkClick r:id="rId8"/>
              </a:rPr>
              <a:t>https://</a:t>
            </a:r>
            <a:r>
              <a:rPr lang="en-US" sz="1000" dirty="0" smtClean="0">
                <a:hlinkClick r:id="rId8"/>
              </a:rPr>
              <a:t>catherineasquithgallery.com/uploads/posts/2021-02/1613683725_11-p-fon-dlya-prezentatsii-blokadnii-khleb-11.jpg</a:t>
            </a:r>
            <a:endParaRPr lang="ru-RU" sz="1000" dirty="0" smtClean="0"/>
          </a:p>
          <a:p>
            <a:r>
              <a:rPr lang="en-US" sz="1000" dirty="0">
                <a:hlinkClick r:id="rId9"/>
              </a:rPr>
              <a:t>https://</a:t>
            </a:r>
            <a:r>
              <a:rPr lang="en-US" sz="1000" dirty="0" smtClean="0">
                <a:hlinkClick r:id="rId9"/>
              </a:rPr>
              <a:t>static.1tv.ru/uploads/video/material/splash/2020/01/25/575095/big/575095_big_e6aeaecedc.jpg</a:t>
            </a:r>
            <a:endParaRPr lang="ru-RU" sz="1000" dirty="0" smtClean="0"/>
          </a:p>
          <a:p>
            <a:r>
              <a:rPr lang="en-US" sz="1000" dirty="0">
                <a:hlinkClick r:id="rId10"/>
              </a:rPr>
              <a:t>https://s02004.edu35.ru/attachments/article/2291/5385%20-%20</a:t>
            </a:r>
            <a:r>
              <a:rPr lang="ru-RU" sz="1000" dirty="0">
                <a:hlinkClick r:id="rId10"/>
              </a:rPr>
              <a:t>копия.</a:t>
            </a:r>
            <a:r>
              <a:rPr lang="en-US" sz="1000" dirty="0" smtClean="0">
                <a:hlinkClick r:id="rId10"/>
              </a:rPr>
              <a:t>jpg</a:t>
            </a:r>
            <a:endParaRPr lang="ru-RU" sz="1000" dirty="0" smtClean="0"/>
          </a:p>
          <a:p>
            <a:r>
              <a:rPr lang="en-US" sz="1000" dirty="0">
                <a:hlinkClick r:id="rId11"/>
              </a:rPr>
              <a:t>http://</a:t>
            </a:r>
            <a:r>
              <a:rPr lang="en-US" sz="1000" dirty="0" smtClean="0">
                <a:hlinkClick r:id="rId11"/>
              </a:rPr>
              <a:t>evp-integral.ru/images/images/Sokolova/v-tCTwLVQPI.jpg</a:t>
            </a:r>
            <a:endParaRPr lang="ru-RU" sz="1000" dirty="0" smtClean="0"/>
          </a:p>
          <a:p>
            <a:r>
              <a:rPr lang="en-US" sz="1000" dirty="0">
                <a:hlinkClick r:id="rId12"/>
              </a:rPr>
              <a:t>http://900igr.net/up/datai/192327/0021-042-.</a:t>
            </a:r>
            <a:r>
              <a:rPr lang="en-US" sz="1000" dirty="0" smtClean="0">
                <a:hlinkClick r:id="rId12"/>
              </a:rPr>
              <a:t>jpg</a:t>
            </a:r>
            <a:endParaRPr lang="ru-RU" sz="1000" dirty="0" smtClean="0"/>
          </a:p>
          <a:p>
            <a:r>
              <a:rPr lang="en-US" sz="1000" dirty="0">
                <a:hlinkClick r:id="rId13"/>
              </a:rPr>
              <a:t>https://</a:t>
            </a:r>
            <a:r>
              <a:rPr lang="en-US" sz="1000" dirty="0" smtClean="0">
                <a:hlinkClick r:id="rId13"/>
              </a:rPr>
              <a:t>www.sb.by/upload/resize_cache/slam.image/iblock/6bf/855_2000_1/6bf3ba9af0a5795482d2d78147a94051.JPG</a:t>
            </a:r>
            <a:endParaRPr lang="ru-RU" sz="1000" dirty="0" smtClean="0"/>
          </a:p>
          <a:p>
            <a:r>
              <a:rPr lang="en-US" sz="1000" dirty="0">
                <a:hlinkClick r:id="rId14"/>
              </a:rPr>
              <a:t>https://yandex.ru/images/search?pos=0&amp;from=tabbar&amp;img_url=https%3A%2F%2Fpbs.twimg.com%2Fmedia%2FEUgrKKPWAAAx8Y5.jpg&amp;text=</a:t>
            </a:r>
            <a:r>
              <a:rPr lang="ru-RU" sz="1000" dirty="0" err="1">
                <a:hlinkClick r:id="rId14"/>
              </a:rPr>
              <a:t>дневник+тани+в+блокадном+ленинграде</a:t>
            </a:r>
            <a:r>
              <a:rPr lang="ru-RU" sz="1000" dirty="0">
                <a:hlinkClick r:id="rId14"/>
              </a:rPr>
              <a:t>&amp;</a:t>
            </a:r>
            <a:r>
              <a:rPr lang="en-US" sz="1000" dirty="0" err="1" smtClean="0">
                <a:hlinkClick r:id="rId14"/>
              </a:rPr>
              <a:t>rpt</a:t>
            </a:r>
            <a:r>
              <a:rPr lang="en-US" sz="1000" dirty="0" smtClean="0">
                <a:hlinkClick r:id="rId14"/>
              </a:rPr>
              <a:t>=</a:t>
            </a:r>
            <a:r>
              <a:rPr lang="en-US" sz="1000" dirty="0" err="1" smtClean="0">
                <a:hlinkClick r:id="rId14"/>
              </a:rPr>
              <a:t>simage</a:t>
            </a:r>
            <a:endParaRPr lang="ru-RU" sz="1000" dirty="0" smtClean="0"/>
          </a:p>
          <a:p>
            <a:r>
              <a:rPr lang="en-US" sz="1000" dirty="0">
                <a:hlinkClick r:id="rId15"/>
              </a:rPr>
              <a:t>https://ru.wikipedia.org/wiki/</a:t>
            </a:r>
            <a:r>
              <a:rPr lang="ru-RU" sz="1000" dirty="0">
                <a:hlinkClick r:id="rId15"/>
              </a:rPr>
              <a:t>Савичева,_</a:t>
            </a:r>
            <a:r>
              <a:rPr lang="ru-RU" sz="1000" dirty="0" err="1" smtClean="0">
                <a:hlinkClick r:id="rId15"/>
              </a:rPr>
              <a:t>Татьяна_Николаевна</a:t>
            </a:r>
            <a:endParaRPr lang="ru-RU" sz="1000" dirty="0" smtClean="0"/>
          </a:p>
          <a:p>
            <a:r>
              <a:rPr lang="en-US" sz="1000" dirty="0">
                <a:hlinkClick r:id="rId16"/>
              </a:rPr>
              <a:t>https://yandex.ru/images/search?pos=0&amp;from=tabbar&amp;img_url=https%3A%2F%2Fcdni.rbth.com%2Frbthmedia%2Fimages%2F2021.01%2Foriginal%2F600a71fd85600a60d6509098.jpg&amp;text=</a:t>
            </a:r>
            <a:r>
              <a:rPr lang="ru-RU" sz="1000" dirty="0" err="1">
                <a:hlinkClick r:id="rId16"/>
              </a:rPr>
              <a:t>дорога+жизни+блокадного+ленинграда</a:t>
            </a:r>
            <a:r>
              <a:rPr lang="ru-RU" sz="1000" dirty="0">
                <a:hlinkClick r:id="rId16"/>
              </a:rPr>
              <a:t>&amp;</a:t>
            </a:r>
            <a:r>
              <a:rPr lang="en-US" sz="1000" dirty="0" err="1" smtClean="0">
                <a:hlinkClick r:id="rId16"/>
              </a:rPr>
              <a:t>rpt</a:t>
            </a:r>
            <a:r>
              <a:rPr lang="en-US" sz="1000" dirty="0" smtClean="0">
                <a:hlinkClick r:id="rId16"/>
              </a:rPr>
              <a:t>=</a:t>
            </a:r>
            <a:r>
              <a:rPr lang="en-US" sz="1000" dirty="0" err="1" smtClean="0">
                <a:hlinkClick r:id="rId16"/>
              </a:rPr>
              <a:t>simage</a:t>
            </a:r>
            <a:endParaRPr lang="ru-RU" sz="1000" dirty="0" smtClean="0"/>
          </a:p>
          <a:p>
            <a:r>
              <a:rPr lang="en-US" sz="1000" dirty="0">
                <a:hlinkClick r:id="rId17"/>
              </a:rPr>
              <a:t>https://</a:t>
            </a:r>
            <a:r>
              <a:rPr lang="en-US" sz="1000" dirty="0" smtClean="0">
                <a:hlinkClick r:id="rId17"/>
              </a:rPr>
              <a:t>total-war-online.ru/wp-content/uploads/0_a0fc2_473c9035_xl.jpg</a:t>
            </a:r>
            <a:endParaRPr lang="ru-RU" sz="1000" dirty="0" smtClean="0"/>
          </a:p>
          <a:p>
            <a:r>
              <a:rPr lang="en-US" sz="1000" dirty="0">
                <a:hlinkClick r:id="rId18"/>
              </a:rPr>
              <a:t>https://</a:t>
            </a:r>
            <a:r>
              <a:rPr lang="en-US" sz="1000" dirty="0" smtClean="0">
                <a:hlinkClick r:id="rId18"/>
              </a:rPr>
              <a:t>pbs.twimg.com/media/EnaM19xW8AADV9c.jpg</a:t>
            </a:r>
            <a:endParaRPr lang="ru-RU" sz="1000" dirty="0" smtClean="0"/>
          </a:p>
          <a:p>
            <a:r>
              <a:rPr lang="en-US" sz="1000" dirty="0">
                <a:hlinkClick r:id="rId19"/>
              </a:rPr>
              <a:t>https://</a:t>
            </a:r>
            <a:r>
              <a:rPr lang="en-US" sz="1000" dirty="0" smtClean="0">
                <a:hlinkClick r:id="rId19"/>
              </a:rPr>
              <a:t>waralbum.ru/wp-content/uploads/2014/02/1ac3e022cf99dd7c00242fa6456fba61.jpg</a:t>
            </a:r>
            <a:endParaRPr lang="ru-RU" sz="1000" dirty="0" smtClean="0"/>
          </a:p>
          <a:p>
            <a:r>
              <a:rPr lang="en-US" sz="1000" dirty="0">
                <a:hlinkClick r:id="rId20"/>
              </a:rPr>
              <a:t>https://yandex.ru/images/search?pos=1&amp;from=tabbar&amp;img_url=https%3A%2F%2Fpbs.twimg.com%2Fmedia%2FDx30G4JWsAEk7DD.jpg&amp;text=</a:t>
            </a:r>
            <a:r>
              <a:rPr lang="ru-RU" sz="1000" dirty="0" err="1">
                <a:hlinkClick r:id="rId20"/>
              </a:rPr>
              <a:t>снятие+блокады+ленинграда</a:t>
            </a:r>
            <a:r>
              <a:rPr lang="ru-RU" sz="1000" dirty="0">
                <a:hlinkClick r:id="rId20"/>
              </a:rPr>
              <a:t>&amp;</a:t>
            </a:r>
            <a:r>
              <a:rPr lang="en-US" sz="1000" dirty="0" err="1" smtClean="0">
                <a:hlinkClick r:id="rId20"/>
              </a:rPr>
              <a:t>rpt</a:t>
            </a:r>
            <a:r>
              <a:rPr lang="en-US" sz="1000" dirty="0" smtClean="0">
                <a:hlinkClick r:id="rId20"/>
              </a:rPr>
              <a:t>=</a:t>
            </a:r>
            <a:r>
              <a:rPr lang="en-US" sz="1000" dirty="0" err="1" smtClean="0">
                <a:hlinkClick r:id="rId20"/>
              </a:rPr>
              <a:t>simage</a:t>
            </a:r>
            <a:endParaRPr lang="ru-RU" sz="1000" dirty="0"/>
          </a:p>
          <a:p>
            <a:r>
              <a:rPr lang="en-US" sz="1000" dirty="0">
                <a:hlinkClick r:id="rId21"/>
              </a:rPr>
              <a:t>https://</a:t>
            </a:r>
            <a:r>
              <a:rPr lang="en-US" sz="1000" dirty="0" smtClean="0">
                <a:hlinkClick r:id="rId21"/>
              </a:rPr>
              <a:t>switki.ru/assets/i/ai/4/7/8/i/3290144.jpg</a:t>
            </a:r>
            <a:endParaRPr lang="ru-RU" sz="1000" dirty="0" smtClean="0"/>
          </a:p>
          <a:p>
            <a:r>
              <a:rPr lang="en-US" sz="1000" dirty="0" smtClean="0">
                <a:hlinkClick r:id="rId22"/>
              </a:rPr>
              <a:t>https</a:t>
            </a:r>
            <a:r>
              <a:rPr lang="en-US" sz="1000" dirty="0">
                <a:hlinkClick r:id="rId22"/>
              </a:rPr>
              <a:t>://</a:t>
            </a:r>
            <a:r>
              <a:rPr lang="en-US" sz="1000" dirty="0" smtClean="0">
                <a:hlinkClick r:id="rId22"/>
              </a:rPr>
              <a:t>www.culture.ru/storage/images/a7c6d9547c0a108424bbd7f46af984fa/12053f5b822d53d8e0682e75381b0579.jpeg</a:t>
            </a:r>
            <a:endParaRPr lang="ru-RU" sz="1000" dirty="0" smtClean="0"/>
          </a:p>
          <a:p>
            <a:r>
              <a:rPr lang="en-US" sz="1000" dirty="0">
                <a:hlinkClick r:id="rId23"/>
              </a:rPr>
              <a:t>https://</a:t>
            </a:r>
            <a:r>
              <a:rPr lang="en-US" sz="1000" dirty="0" smtClean="0">
                <a:hlinkClick r:id="rId23"/>
              </a:rPr>
              <a:t>varlamov.me/2018/leningrad/1alprbwdukk783it73.jpg</a:t>
            </a:r>
            <a:endParaRPr lang="ru-RU" sz="1000" dirty="0" smtClean="0"/>
          </a:p>
          <a:p>
            <a:r>
              <a:rPr lang="en-US" sz="1000" dirty="0">
                <a:hlinkClick r:id="rId24"/>
              </a:rPr>
              <a:t>https://</a:t>
            </a:r>
            <a:r>
              <a:rPr lang="en-US" sz="1000" dirty="0" smtClean="0">
                <a:hlinkClick r:id="rId24"/>
              </a:rPr>
              <a:t>cdn23.img.ria.ru/images/07e4/05/17/1571885790_0:156:1501:1000_1920x0_80_0_0_b9fedae2464735ab48093ba229e81cc8.jpg</a:t>
            </a:r>
            <a:endParaRPr lang="ru-RU" sz="1000" dirty="0" smtClean="0"/>
          </a:p>
          <a:p>
            <a:r>
              <a:rPr lang="ru-RU" sz="1000" dirty="0">
                <a:hlinkClick r:id="rId25"/>
              </a:rPr>
              <a:t>памятник разорванное кольцо блокады </a:t>
            </a:r>
            <a:r>
              <a:rPr lang="ru-RU" sz="1000" dirty="0" err="1" smtClean="0">
                <a:hlinkClick r:id="rId25"/>
              </a:rPr>
              <a:t>ленинграда</a:t>
            </a:r>
            <a:endParaRPr lang="ru-RU" sz="1000" dirty="0" smtClean="0"/>
          </a:p>
          <a:p>
            <a:r>
              <a:rPr lang="en-US" sz="1000" dirty="0">
                <a:hlinkClick r:id="rId26"/>
              </a:rPr>
              <a:t>https://</a:t>
            </a:r>
            <a:r>
              <a:rPr lang="en-US" sz="1000" dirty="0" smtClean="0">
                <a:hlinkClick r:id="rId26"/>
              </a:rPr>
              <a:t>sp-zp.ru/img/excurs/desc/57249</a:t>
            </a:r>
            <a:endParaRPr lang="ru-RU" sz="1000" dirty="0" smtClean="0"/>
          </a:p>
          <a:p>
            <a:r>
              <a:rPr lang="en-US" sz="1000" dirty="0">
                <a:hlinkClick r:id="rId27"/>
              </a:rPr>
              <a:t>https://</a:t>
            </a:r>
            <a:r>
              <a:rPr lang="en-US" sz="1000" dirty="0" smtClean="0">
                <a:hlinkClick r:id="rId27"/>
              </a:rPr>
              <a:t>sp-zp.ru/img/excurs/desc/57585</a:t>
            </a:r>
            <a:endParaRPr lang="ru-RU" sz="1000" dirty="0" smtClean="0"/>
          </a:p>
          <a:p>
            <a:r>
              <a:rPr lang="en-US" sz="1000" dirty="0">
                <a:hlinkClick r:id="rId28"/>
              </a:rPr>
              <a:t>https://</a:t>
            </a:r>
            <a:r>
              <a:rPr lang="en-US" sz="1000" dirty="0" smtClean="0">
                <a:hlinkClick r:id="rId28"/>
              </a:rPr>
              <a:t>duma.cherinfo.ru/1468</a:t>
            </a:r>
            <a:endParaRPr lang="ru-RU" sz="1000" dirty="0" smtClean="0"/>
          </a:p>
          <a:p>
            <a:r>
              <a:rPr lang="en-US" sz="1000" dirty="0">
                <a:hlinkClick r:id="rId29"/>
              </a:rPr>
              <a:t>https://</a:t>
            </a:r>
            <a:r>
              <a:rPr lang="en-US" sz="1000" dirty="0" smtClean="0">
                <a:hlinkClick r:id="rId29"/>
              </a:rPr>
              <a:t>st.cherinfo.ru/pages/2014/04/10/za-oboronu-leningrada.png</a:t>
            </a:r>
            <a:endParaRPr lang="ru-RU" sz="1000" dirty="0" smtClean="0"/>
          </a:p>
          <a:p>
            <a:r>
              <a:rPr lang="en-US" sz="1000" dirty="0">
                <a:hlinkClick r:id="rId30"/>
              </a:rPr>
              <a:t>https://</a:t>
            </a:r>
            <a:r>
              <a:rPr lang="en-US" sz="1000" dirty="0" smtClean="0">
                <a:hlinkClick r:id="rId30"/>
              </a:rPr>
              <a:t>boevayaslava.ru/blog/content/images/2019/05/front.jpg</a:t>
            </a:r>
            <a:endParaRPr lang="ru-RU" sz="1000" dirty="0" smtClean="0"/>
          </a:p>
          <a:p>
            <a:r>
              <a:rPr lang="en-US" sz="1000" dirty="0">
                <a:hlinkClick r:id="rId31"/>
              </a:rPr>
              <a:t>https://</a:t>
            </a:r>
            <a:r>
              <a:rPr lang="en-US" sz="1000" dirty="0" smtClean="0">
                <a:hlinkClick r:id="rId31"/>
              </a:rPr>
              <a:t>newauctionstatic.com.ua/offer_images/cmn8/2019/10/05/07/big/N/n2vUIDosiFb/medal_za_oboronu_leningrada_dlin_gorizont_1_orig.jpg</a:t>
            </a:r>
            <a:endParaRPr lang="ru-RU" sz="1000" dirty="0" smtClean="0"/>
          </a:p>
          <a:p>
            <a:r>
              <a:rPr lang="en-US" sz="1000" dirty="0">
                <a:hlinkClick r:id="rId32"/>
              </a:rPr>
              <a:t>https://</a:t>
            </a:r>
            <a:r>
              <a:rPr lang="en-US" sz="1000" dirty="0" smtClean="0">
                <a:hlinkClick r:id="rId32"/>
              </a:rPr>
              <a:t>coberu.ru/files/coins/548174/gallery/gallery_big_medal_za_oboronu_leningrada_original_1.jpg</a:t>
            </a:r>
            <a:endParaRPr lang="ru-RU" sz="1000" dirty="0" smtClean="0"/>
          </a:p>
          <a:p>
            <a:r>
              <a:rPr lang="en-US" sz="1000" dirty="0">
                <a:hlinkClick r:id="rId33"/>
              </a:rPr>
              <a:t>http://www.westwal.ru/image/cache/catalog/1%20rep/R%201/A%201/141219DFG%20(1)-</a:t>
            </a:r>
            <a:r>
              <a:rPr lang="en-US" sz="1000" dirty="0" smtClean="0">
                <a:hlinkClick r:id="rId33"/>
              </a:rPr>
              <a:t>1280x1060.JPG</a:t>
            </a:r>
            <a:endParaRPr lang="ru-RU" sz="1000" dirty="0" smtClean="0"/>
          </a:p>
          <a:p>
            <a:r>
              <a:rPr lang="en-US" sz="1000" dirty="0">
                <a:hlinkClick r:id="rId34"/>
              </a:rPr>
              <a:t>https://</a:t>
            </a:r>
            <a:r>
              <a:rPr lang="en-US" sz="1000" dirty="0" smtClean="0">
                <a:hlinkClick r:id="rId34"/>
              </a:rPr>
              <a:t>b1.culture.ru/c/635563.jpg</a:t>
            </a:r>
            <a:endParaRPr lang="ru-RU" sz="1000" dirty="0" smtClean="0"/>
          </a:p>
          <a:p>
            <a:r>
              <a:rPr lang="en-US" sz="1000" dirty="0">
                <a:hlinkClick r:id="rId35"/>
              </a:rPr>
              <a:t>http://www.westwal.ru/image/cache/catalog/1%20rep/R%201/A%201/141219DFG%20(3)-</a:t>
            </a:r>
            <a:r>
              <a:rPr lang="en-US" sz="1000" dirty="0" smtClean="0">
                <a:hlinkClick r:id="rId35"/>
              </a:rPr>
              <a:t>1280x1060.JPG</a:t>
            </a:r>
            <a:endParaRPr lang="ru-RU" sz="1000" dirty="0" smtClean="0"/>
          </a:p>
          <a:p>
            <a:r>
              <a:rPr lang="en-US" sz="1000" dirty="0">
                <a:hlinkClick r:id="rId36"/>
              </a:rPr>
              <a:t>https://mp3crown.cc/music/</a:t>
            </a:r>
            <a:r>
              <a:rPr lang="ru-RU" sz="1000" dirty="0">
                <a:hlinkClick r:id="rId36"/>
              </a:rPr>
              <a:t>песня-о-защитниках-</a:t>
            </a:r>
            <a:r>
              <a:rPr lang="ru-RU" sz="1000" dirty="0" err="1">
                <a:hlinkClick r:id="rId36"/>
              </a:rPr>
              <a:t>ленинграда</a:t>
            </a:r>
            <a:r>
              <a:rPr lang="ru-RU" sz="1000" dirty="0">
                <a:hlinkClick r:id="rId36"/>
              </a:rPr>
              <a:t>.</a:t>
            </a:r>
            <a:r>
              <a:rPr lang="en-US" sz="1000" dirty="0" smtClean="0">
                <a:hlinkClick r:id="rId36"/>
              </a:rPr>
              <a:t>html</a:t>
            </a:r>
            <a:endParaRPr lang="ru-RU" sz="1000" dirty="0" smtClean="0"/>
          </a:p>
        </p:txBody>
      </p:sp>
    </p:spTree>
    <p:extLst>
      <p:ext uri="{BB962C8B-B14F-4D97-AF65-F5344CB8AC3E}">
        <p14:creationId xmlns:p14="http://schemas.microsoft.com/office/powerpoint/2010/main" val="4389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938" y="2276872"/>
            <a:ext cx="435228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pPr algn="ctr"/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Смыслова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лена Валерьевна,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МБОУ НОШ №7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. Грязи Липецкой области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17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08" y="1040257"/>
            <a:ext cx="44533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 музеев, чудесных дворцов,</a:t>
            </a:r>
          </a:p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 каналов, мостов, 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островов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 чугунных оград на Неве, -</a:t>
            </a:r>
          </a:p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нет прекрасней его на земле!</a:t>
            </a:r>
          </a:p>
        </p:txBody>
      </p:sp>
      <p:pic>
        <p:nvPicPr>
          <p:cNvPr id="2050" name="Picture 2" descr="F:\2021-2022 уч.г\Классные часы\Блокада Ленинграда\2019-02-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6357868" cy="35730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2021-2022 уч.г\Классные часы\Блокада Ленинграда\deutsche-woche-spb-2019-1-da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835" y="-6005"/>
            <a:ext cx="5422165" cy="34159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13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upload.wikimedia.org/wikipedia/commons/thumb/1/10/Siege_of_Leningrad%2C_1941-09-21.svg/800px-Siege_of_Leningrad%2C_1941-09-21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7" y="386227"/>
            <a:ext cx="9142102" cy="513100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2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2021-2022 уч.г\Классные часы\Блокада Ленинграда\mrdm2zv6c7yq3xyfv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6" y="548680"/>
            <a:ext cx="4286438" cy="605274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2021-2022 уч.г\Классные часы\Блокада Ленинграда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903" y="1583263"/>
            <a:ext cx="4609063" cy="31102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2021-2022 уч.г\Классные часы\Блокада Ленинграда\795185-1c7173b346406bb2680dca31f09d47a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6394" r="5983" b="7204"/>
          <a:stretch/>
        </p:blipFill>
        <p:spPr bwMode="auto">
          <a:xfrm>
            <a:off x="6542139" y="-19067"/>
            <a:ext cx="2625635" cy="241662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2021-2022 уч.г\Классные часы\Блокада Ленинграда\26016824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972" y="3861048"/>
            <a:ext cx="4509871" cy="29969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47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:\2021-2022 уч.г\Классные часы\Блокада Ленинграда\575095_big_e6aeaeced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14"/>
          <a:stretch/>
        </p:blipFill>
        <p:spPr bwMode="auto">
          <a:xfrm>
            <a:off x="706388" y="764704"/>
            <a:ext cx="8016882" cy="52875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2021-2022 уч.г\Классные часы\Блокада Ленинграда\53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675" y="4293096"/>
            <a:ext cx="4011011" cy="231095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2021-2022 уч.г\Классные часы\Блокада Ленинграда\6bf3ba9af0a5795482d2d78147a940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53" y="332656"/>
            <a:ext cx="4768832" cy="56166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2021-2022 уч.г\Классные часы\Блокада Ленинграда\0021-042-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0688"/>
            <a:ext cx="3682554" cy="31423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9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e/e3/Tanya_Savicheva_Dia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047460" cy="621107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58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дорога жизни ленингра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62" y="4625752"/>
            <a:ext cx="4260014" cy="223224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2021-2022 уч.г\Классные часы\Блокада Ленинграда\saved-leningrad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9" r="14999"/>
          <a:stretch/>
        </p:blipFill>
        <p:spPr bwMode="auto">
          <a:xfrm>
            <a:off x="4823549" y="4625752"/>
            <a:ext cx="4053857" cy="21558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2021-2022 уч.г\Классные часы\Блокада Ленинграда\0_a0fc2_473c9035_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03" y="2061335"/>
            <a:ext cx="3878150" cy="28320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2021-2022 уч.г\Классные часы\Блокада Ленинграда\8212c352b198a5f39e768923740fa77805723669_1223_8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34" y="2323171"/>
            <a:ext cx="3842726" cy="257019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2021-2022 уч.г\Классные часы\Блокада Ленинграда\EnaM19xW8AADV9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7" r="6058"/>
          <a:stretch/>
        </p:blipFill>
        <p:spPr bwMode="auto">
          <a:xfrm>
            <a:off x="4911403" y="0"/>
            <a:ext cx="4124908" cy="259316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:\2021-2022 уч.г\Классные часы\Блокада Ленинграда\1ac3e022cf99dd7c00242fa6456fba6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1" r="4314"/>
          <a:stretch/>
        </p:blipFill>
        <p:spPr bwMode="auto">
          <a:xfrm>
            <a:off x="735092" y="0"/>
            <a:ext cx="3589811" cy="254900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6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2021-2022 уч.г\Классные часы\Блокада Ленинграда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1" y="0"/>
            <a:ext cx="4148992" cy="256643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2021-2022 уч.г\Классные часы\Блокада Ленинграда\image1-13-edit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492" y="0"/>
            <a:ext cx="4939385" cy="355034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2021-2022 уч.г\Классные часы\Блокада Ленинграда\orig-1580458142efb6525e308bc3d36424cab01454a2f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321" y="3510243"/>
            <a:ext cx="4947564" cy="318000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2021-2022 уч.г\Классные часы\Блокада Ленинграда\12053f5b822d53d8e0682e75381b0579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" y="2855397"/>
            <a:ext cx="4329889" cy="381213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80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244</Words>
  <Application>Microsoft Office PowerPoint</Application>
  <PresentationFormat>Экран (4:3)</PresentationFormat>
  <Paragraphs>75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</dc:title>
  <dc:creator>СЕВа</dc:creator>
  <cp:lastModifiedBy>Елена</cp:lastModifiedBy>
  <cp:revision>28</cp:revision>
  <dcterms:created xsi:type="dcterms:W3CDTF">2018-01-22T06:59:30Z</dcterms:created>
  <dcterms:modified xsi:type="dcterms:W3CDTF">2021-11-28T17:29:21Z</dcterms:modified>
</cp:coreProperties>
</file>