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9" r:id="rId3"/>
    <p:sldId id="262" r:id="rId4"/>
    <p:sldId id="257" r:id="rId5"/>
    <p:sldId id="258" r:id="rId6"/>
    <p:sldId id="264" r:id="rId7"/>
    <p:sldId id="265" r:id="rId8"/>
    <p:sldId id="263" r:id="rId9"/>
    <p:sldId id="261" r:id="rId10"/>
    <p:sldId id="260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5" autoAdjust="0"/>
    <p:restoredTop sz="92710" autoAdjust="0"/>
  </p:normalViewPr>
  <p:slideViewPr>
    <p:cSldViewPr>
      <p:cViewPr varScale="1">
        <p:scale>
          <a:sx n="67" d="100"/>
          <a:sy n="67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55000"/>
                <a:satMod val="300000"/>
              </a:schemeClr>
            </a:gs>
            <a:gs pos="41000">
              <a:schemeClr val="bg2">
                <a:tint val="65000"/>
                <a:satMod val="300000"/>
              </a:schemeClr>
            </a:gs>
            <a:gs pos="100000">
              <a:schemeClr val="bg2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10B8746-2FF7-4A63-BB45-2225D2251C3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0581C38-7AAD-4D95-BE08-9400FAFA617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сыйныфы</a:t>
            </a:r>
            <a:r>
              <a:rPr lang="ru-RU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укучыларының</a:t>
            </a:r>
            <a:r>
              <a:rPr lang="ru-RU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гаилә</a:t>
            </a:r>
            <a:r>
              <a:rPr lang="ru-RU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бәйрәме</a:t>
            </a:r>
            <a:endParaRPr lang="ru-RU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16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нановы\Desktop\WyHFBr1WV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4" y="914663"/>
            <a:ext cx="826193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83666"/>
            <a:ext cx="51192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Галяувлар гаиләсе</a:t>
            </a:r>
            <a:endParaRPr lang="ru-RU" sz="48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3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Фәрхетдиновлар гаиләсе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\Desktop\преентация бенен 4аи2а\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5400600" cy="54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23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4608512" cy="50405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976664" cy="1143000"/>
          </a:xfrm>
        </p:spPr>
        <p:txBody>
          <a:bodyPr>
            <a:noAutofit/>
          </a:bodyPr>
          <a:lstStyle/>
          <a:p>
            <a:r>
              <a:rPr lang="ru-RU" sz="4800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Ситдиковлар</a:t>
            </a:r>
            <a:r>
              <a:rPr lang="ru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гаил</a:t>
            </a:r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99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1720" y="274638"/>
            <a:ext cx="5544616" cy="1143000"/>
          </a:xfrm>
        </p:spPr>
        <p:txBody>
          <a:bodyPr>
            <a:noAutofit/>
          </a:bodyPr>
          <a:lstStyle/>
          <a:p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Рахимовлар гаиләсе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663822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34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tt-RU" dirty="0" smtClean="0"/>
              <a:t>1.Ил эчендә гел тынычлык булса,</a:t>
            </a:r>
          </a:p>
          <a:p>
            <a:pPr marL="109728" indent="0">
              <a:buNone/>
            </a:pPr>
            <a:r>
              <a:rPr lang="tt-RU" dirty="0" smtClean="0"/>
              <a:t>Кояш җәйсә нурлы кочагын,</a:t>
            </a:r>
          </a:p>
          <a:p>
            <a:pPr marL="109728" indent="0">
              <a:buNone/>
            </a:pPr>
            <a:r>
              <a:rPr lang="tt-RU" dirty="0" smtClean="0"/>
              <a:t>Туганнарым исән-имин булса,</a:t>
            </a:r>
          </a:p>
          <a:p>
            <a:pPr marL="109728" indent="0">
              <a:buNone/>
            </a:pPr>
            <a:r>
              <a:rPr lang="tt-RU" dirty="0" smtClean="0"/>
              <a:t>Җылы булса гаилә учагың.</a:t>
            </a:r>
          </a:p>
          <a:p>
            <a:pPr marL="109728" indent="0">
              <a:buNone/>
            </a:pPr>
            <a:r>
              <a:rPr lang="tt-RU" dirty="0" smtClean="0"/>
              <a:t>       </a:t>
            </a:r>
            <a:r>
              <a:rPr lang="tt-RU" dirty="0" smtClean="0">
                <a:solidFill>
                  <a:srgbClr val="FF0000"/>
                </a:solidFill>
              </a:rPr>
              <a:t>Оҗмах кебек туган җиребездә</a:t>
            </a:r>
          </a:p>
          <a:p>
            <a:pPr marL="109728" indent="0">
              <a:buNone/>
            </a:pPr>
            <a:r>
              <a:rPr lang="tt-RU" dirty="0" smtClean="0">
                <a:solidFill>
                  <a:srgbClr val="FF0000"/>
                </a:solidFill>
              </a:rPr>
              <a:t>       Бәхет өчен тагын ни кирәк?</a:t>
            </a:r>
          </a:p>
          <a:p>
            <a:pPr marL="109728" indent="0">
              <a:buNone/>
            </a:pPr>
            <a:r>
              <a:rPr lang="tt-RU" dirty="0" smtClean="0">
                <a:solidFill>
                  <a:srgbClr val="FF0000"/>
                </a:solidFill>
              </a:rPr>
              <a:t>       Төгәл булсын өчен бу дөньялар</a:t>
            </a:r>
          </a:p>
          <a:p>
            <a:pPr marL="109728" indent="0">
              <a:buNone/>
            </a:pPr>
            <a:r>
              <a:rPr lang="tt-RU" dirty="0" smtClean="0">
                <a:solidFill>
                  <a:srgbClr val="FF0000"/>
                </a:solidFill>
              </a:rPr>
              <a:t>       Булсын өчен дөнья түгәрәк.</a:t>
            </a:r>
          </a:p>
          <a:p>
            <a:pPr marL="109728" indent="0">
              <a:buNone/>
            </a:pPr>
            <a:r>
              <a:rPr lang="tt-RU" dirty="0" smtClean="0"/>
              <a:t>2.Татлы йокылардан яңа пешкән</a:t>
            </a:r>
          </a:p>
          <a:p>
            <a:pPr marL="109728" indent="0">
              <a:buNone/>
            </a:pPr>
            <a:r>
              <a:rPr lang="tt-RU" dirty="0" smtClean="0"/>
              <a:t>Тәмле икмәк исе уятса,</a:t>
            </a:r>
          </a:p>
          <a:p>
            <a:pPr marL="109728" indent="0">
              <a:buNone/>
            </a:pPr>
            <a:r>
              <a:rPr lang="tt-RU" dirty="0" smtClean="0"/>
              <a:t>Кичен әнкәемнең йомшак теле </a:t>
            </a:r>
          </a:p>
          <a:p>
            <a:pPr marL="109728" indent="0">
              <a:buNone/>
            </a:pPr>
            <a:r>
              <a:rPr lang="tt-RU" dirty="0" smtClean="0"/>
              <a:t>Әкиятләр сөйләп йоклатса.</a:t>
            </a:r>
          </a:p>
          <a:p>
            <a:pPr marL="109728" indent="0">
              <a:buNone/>
            </a:pPr>
            <a:r>
              <a:rPr lang="tt-RU" dirty="0" smtClean="0"/>
              <a:t>3.Әти сөеп куйса аркалардан,</a:t>
            </a:r>
          </a:p>
          <a:p>
            <a:pPr marL="109728" indent="0">
              <a:buNone/>
            </a:pPr>
            <a:r>
              <a:rPr lang="tt-RU" dirty="0" smtClean="0"/>
              <a:t>Әнкәй назлап чәчтән сыйпаса,</a:t>
            </a:r>
          </a:p>
          <a:p>
            <a:pPr marL="109728" indent="0">
              <a:buNone/>
            </a:pPr>
            <a:r>
              <a:rPr lang="tt-RU" dirty="0" smtClean="0"/>
              <a:t>Безне үстерүче куанычлар</a:t>
            </a:r>
          </a:p>
          <a:p>
            <a:pPr marL="109728" indent="0">
              <a:buNone/>
            </a:pPr>
            <a:r>
              <a:rPr lang="tt-RU" dirty="0" smtClean="0"/>
              <a:t>Йорт эченә генә сыймаса</a:t>
            </a:r>
          </a:p>
          <a:p>
            <a:endParaRPr lang="tt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0" i="1" dirty="0" smtClean="0">
                <a:solidFill>
                  <a:schemeClr val="accent3">
                    <a:lumMod val="75000"/>
                  </a:schemeClr>
                </a:solidFill>
              </a:rPr>
              <a:t>                Бәхет өчен</a:t>
            </a:r>
            <a:endParaRPr lang="ru-RU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Бәхет өчен +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4208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1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3579849"/>
          </a:xfrm>
        </p:spPr>
        <p:txBody>
          <a:bodyPr>
            <a:noAutofit/>
          </a:bodyPr>
          <a:lstStyle/>
          <a:p>
            <a:pPr marL="109728" indent="0" algn="just">
              <a:buNone/>
            </a:pPr>
            <a:r>
              <a:rPr lang="ru-RU" sz="4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Күңелегездә</a:t>
            </a:r>
            <a:r>
              <a:rPr lang="ru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сезнең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кояш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</a:t>
            </a:r>
            <a:r>
              <a:rPr lang="ru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Нурлы</a:t>
            </a:r>
            <a:r>
              <a:rPr lang="ru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йөзегездә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яме.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sz="4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Җирдә</a:t>
            </a:r>
            <a:r>
              <a:rPr lang="ru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яшәү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җырга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әверелсен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Котлы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булсын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гаилә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бәйрәме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32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620688"/>
            <a:ext cx="8229600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Гыйлем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һәм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тәрбия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орлыкларын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хәзерге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вакытта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ихлас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һәм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мәхәббәт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белән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чәчсәгез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киләчәктә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файдалы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җимешләрен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дә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үзегез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җыярсыз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”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endParaRPr lang="ru-RU" sz="4800" u="sng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9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8280920" cy="4248472"/>
          </a:xfrm>
        </p:spPr>
        <p:txBody>
          <a:bodyPr>
            <a:normAutofit/>
          </a:bodyPr>
          <a:lstStyle/>
          <a:p>
            <a:pPr marL="93663" indent="0" algn="just">
              <a:buNone/>
            </a:pP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Бабай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әти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әби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тегә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яза</a:t>
            </a:r>
            <a:r>
              <a:rPr lang="en-US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сеңел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чигә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абый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tt-RU" sz="4800" b="1" i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әни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бәйли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пешерә</a:t>
            </a:r>
            <a:r>
              <a:rPr lang="en-US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tt-RU" sz="4800" b="1" i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оекбаш</a:t>
            </a:r>
            <a:r>
              <a:rPr lang="en-US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29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81053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tt-RU" sz="36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tt-RU" sz="36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ергә яшәүче ир,хатын,балалардан торган кешеләр төркеме.</a:t>
            </a:r>
          </a:p>
          <a:p>
            <a:pPr marL="109728" indent="0">
              <a:buNone/>
            </a:pPr>
            <a:r>
              <a:rPr lang="tt-RU" sz="36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(татар теленең аңлатмалы сүзлеге).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>
            <a:normAutofit/>
          </a:bodyPr>
          <a:lstStyle/>
          <a:p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Гаилә ул -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7269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Тату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гаиләгә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кайгы</a:t>
            </a: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килми</a:t>
            </a:r>
            <a:endParaRPr lang="ru-RU" sz="48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8"/>
            <a:ext cx="703832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14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20940" cy="2631192"/>
          </a:xfrm>
        </p:spPr>
        <p:txBody>
          <a:bodyPr>
            <a:normAutofit/>
          </a:bodyPr>
          <a:lstStyle/>
          <a:p>
            <a:r>
              <a:rPr lang="tt-RU" sz="9600" dirty="0" smtClean="0"/>
              <a:t>                  </a:t>
            </a:r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Безнең тату гаиләләр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086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Маннановы\Desktop\Ln8rsQCwp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66789"/>
            <a:ext cx="3440254" cy="552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6971" y="219998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8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Хасановлар гаиләсе</a:t>
            </a:r>
            <a:endParaRPr lang="ru-RU" sz="48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8229600" cy="1143000"/>
          </a:xfrm>
        </p:spPr>
        <p:txBody>
          <a:bodyPr>
            <a:normAutofit/>
          </a:bodyPr>
          <a:lstStyle/>
          <a:p>
            <a:r>
              <a:rPr lang="tt-RU" sz="48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Мостафиннар гаиләсе</a:t>
            </a:r>
            <a:endParaRPr lang="ru-RU" sz="48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Маннановы\Desktop\rkQ4A4soUX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7992888" cy="511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09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462</TotalTime>
  <Words>195</Words>
  <Application>Microsoft Office PowerPoint</Application>
  <PresentationFormat>Экран (4:3)</PresentationFormat>
  <Paragraphs>36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7 A сыйныфы укучыларының гаилә бәйрәме</vt:lpstr>
      <vt:lpstr>Презентация PowerPoint</vt:lpstr>
      <vt:lpstr>Презентация PowerPoint</vt:lpstr>
      <vt:lpstr>Презентация PowerPoint</vt:lpstr>
      <vt:lpstr>Гаилә ул -</vt:lpstr>
      <vt:lpstr>Презентация PowerPoint</vt:lpstr>
      <vt:lpstr>                  Безнең тату гаиләләр</vt:lpstr>
      <vt:lpstr>Презентация PowerPoint</vt:lpstr>
      <vt:lpstr>Мостафиннар гаиләсе</vt:lpstr>
      <vt:lpstr>Презентация PowerPoint</vt:lpstr>
      <vt:lpstr>Фәрхетдиновлар гаиләсе</vt:lpstr>
      <vt:lpstr>Ситдиковлар гаиләсе</vt:lpstr>
      <vt:lpstr>Рахимовлар гаиләсе</vt:lpstr>
      <vt:lpstr>                Бәхет өчен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Гаилә альбомына күз салыйк</dc:title>
  <dc:creator>Маннановы</dc:creator>
  <cp:lastModifiedBy>Matrix</cp:lastModifiedBy>
  <cp:revision>33</cp:revision>
  <dcterms:created xsi:type="dcterms:W3CDTF">2016-05-08T01:11:09Z</dcterms:created>
  <dcterms:modified xsi:type="dcterms:W3CDTF">2019-10-09T12:16:21Z</dcterms:modified>
</cp:coreProperties>
</file>