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6" r:id="rId5"/>
    <p:sldId id="263" r:id="rId6"/>
    <p:sldId id="264" r:id="rId7"/>
    <p:sldId id="267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86;&#1092;&#1080;&#1083;&#1072;&#1082;&#1090;&#1080;&#1082;&#1072;%20&#1057;&#1069;&#1042;\&#1044;&#1086;&#1078;&#1076;&#1100;%201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55;&#1088;&#1086;&#1092;&#1080;&#1083;&#1072;&#1082;&#1090;&#1080;&#1082;&#1072;%20&#1057;&#1069;&#1042;\&#1056;&#1072;&#1089;&#1089;&#1083;&#1072;&#1073;&#1083;&#1077;&#1085;&#1080;&#1077;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86;&#1092;&#1080;&#1083;&#1072;&#1082;&#1090;&#1080;&#1082;&#1072;%20&#1057;&#1069;&#1042;\&#1074;&#1077;&#1089;&#1105;&#1083;&#1072;&#1103;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135639/248619660.1b/0_1c4f05_9be636b0_ori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144000" cy="731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8511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симптомы синдрома «эмоционального выгорания»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1628800"/>
            <a:ext cx="8208912" cy="5040560"/>
          </a:xfrm>
        </p:spPr>
        <p:txBody>
          <a:bodyPr>
            <a:normAutofit lnSpcReduction="10000"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Ухудшение отношений с коллегами и родственниками.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Нарастающий негативизм по отношению к другим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( коллегам, детям..)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Утрата чувства юмора, постоянное чувство неудачи, вины.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Повышенная раздражительность ( дома и на работе).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Упорное желание переменить род занятия.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То и дело возникающая рассеянность.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Нарушение сна.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Обострённая восприимчивость к инфекционным заболеваниям.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Повышенная утомляемость, чувство усталости на протяжении рабочего дня.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84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-fotki.yandex.ru/get/6512/134924539.df/0_80e28_e12ce581_X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28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Дождь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92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9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6512/134924539.df/0_80e28_e12ce581_XL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28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97352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Звуковая гимнастика « Звук изнутри»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« А»- снятие спазмов и благотворное воздействие на весь организм</a:t>
            </a:r>
            <a:br>
              <a:rPr lang="ru-RU" sz="3600" dirty="0" smtClean="0"/>
            </a:br>
            <a:r>
              <a:rPr lang="ru-RU" sz="3600" dirty="0" smtClean="0"/>
              <a:t>« Э» –улучшение работы мозга</a:t>
            </a:r>
            <a:br>
              <a:rPr lang="ru-RU" sz="3600" dirty="0" smtClean="0"/>
            </a:br>
            <a:r>
              <a:rPr lang="ru-RU" sz="3600" dirty="0" smtClean="0"/>
              <a:t> «У» -улучшение дыхания</a:t>
            </a:r>
            <a:br>
              <a:rPr lang="ru-RU" sz="3600" dirty="0" smtClean="0"/>
            </a:br>
            <a:r>
              <a:rPr lang="ru-RU" sz="3600" dirty="0" smtClean="0"/>
              <a:t>«Я» – улучшение работы всего организма</a:t>
            </a:r>
            <a:br>
              <a:rPr lang="ru-RU" sz="3600" dirty="0" smtClean="0"/>
            </a:br>
            <a:r>
              <a:rPr lang="ru-RU" sz="3600" dirty="0" smtClean="0"/>
              <a:t>« ХА» - улучшение настроения, гармоничное состояние</a:t>
            </a:r>
            <a:endParaRPr lang="ru-RU" sz="3600" dirty="0"/>
          </a:p>
        </p:txBody>
      </p:sp>
      <p:pic>
        <p:nvPicPr>
          <p:cNvPr id="7" name="Расслабл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076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lit-salon.ru/upload/016/u1628/32/65/de16a58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5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весёл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724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lit-salon.ru/upload/016/u1628/32/65/de16a58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5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120680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Не рассуждай, не хлопочи!</a:t>
            </a:r>
            <a:br>
              <a:rPr lang="ru-RU" sz="3600" dirty="0" smtClean="0"/>
            </a:br>
            <a:r>
              <a:rPr lang="ru-RU" sz="3600" dirty="0" smtClean="0"/>
              <a:t>Безумство ищет, глупость судит;</a:t>
            </a:r>
            <a:br>
              <a:rPr lang="ru-RU" sz="3600" dirty="0" smtClean="0"/>
            </a:br>
            <a:r>
              <a:rPr lang="ru-RU" sz="3600" dirty="0" smtClean="0"/>
              <a:t>Дневные раны сном лечи,</a:t>
            </a:r>
            <a:br>
              <a:rPr lang="ru-RU" sz="3600" dirty="0" smtClean="0"/>
            </a:br>
            <a:r>
              <a:rPr lang="ru-RU" sz="3600" dirty="0" smtClean="0"/>
              <a:t> А завтра быть тому, что будет.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Живя, умей все пережить:</a:t>
            </a:r>
            <a:br>
              <a:rPr lang="ru-RU" sz="3600" dirty="0" smtClean="0"/>
            </a:br>
            <a:r>
              <a:rPr lang="ru-RU" sz="3600" dirty="0" smtClean="0"/>
              <a:t>Печаль, и радость, и тревогу.</a:t>
            </a:r>
            <a:br>
              <a:rPr lang="ru-RU" sz="3600" dirty="0" smtClean="0"/>
            </a:br>
            <a:r>
              <a:rPr lang="ru-RU" sz="3600" dirty="0" smtClean="0"/>
              <a:t>Чего желать? О чём тужить?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 smtClean="0"/>
              <a:t>День пережит – и слава Богу!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           Ф.И.Тютчев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86</Words>
  <Application>Microsoft Office PowerPoint</Application>
  <PresentationFormat>Экран (4:3)</PresentationFormat>
  <Paragraphs>13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Основные симптомы синдрома «эмоционального выгорания»</vt:lpstr>
      <vt:lpstr>Слайд 3</vt:lpstr>
      <vt:lpstr>Слайд 4</vt:lpstr>
      <vt:lpstr>Звуковая гимнастика « Звук изнутри»   « А»- снятие спазмов и благотворное воздействие на весь организм « Э» –улучшение работы мозга  «У» -улучшение дыхания «Я» – улучшение работы всего организма « ХА» - улучшение настроения, гармоничное состояние</vt:lpstr>
      <vt:lpstr>Слайд 6</vt:lpstr>
      <vt:lpstr>Слайд 7</vt:lpstr>
      <vt:lpstr>Не рассуждай, не хлопочи! Безумство ищет, глупость судит; Дневные раны сном лечи,  А завтра быть тому, что будет.  Живя, умей все пережить: Печаль, и радость, и тревогу. Чего желать? О чём тужить?  День пережит – и слава Богу!                                                          Ф.И.Тютчев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Вера</cp:lastModifiedBy>
  <cp:revision>20</cp:revision>
  <dcterms:created xsi:type="dcterms:W3CDTF">2018-11-21T12:09:15Z</dcterms:created>
  <dcterms:modified xsi:type="dcterms:W3CDTF">2018-12-11T07:53:49Z</dcterms:modified>
</cp:coreProperties>
</file>