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08" y="-12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pPr/>
              <a:t>1/25/2021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1/25/2021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1/25/2021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1/25/2021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1/25/2021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1/25/2021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1/25/2021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1/25/2021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1/25/2021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1/25/2021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1/25/2021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1/25/2021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1/25/2021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1/25/2021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9591FE9-8D75-B44A-BE1E-4C5D8D71B94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Профессия в области</a:t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сайтостроения!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BD90FBD1-E40C-8E48-B8D2-44EC15F0088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endParaRPr lang="ru-RU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r"/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Выполнил: ученик 11 класса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муха николай</a:t>
            </a:r>
          </a:p>
        </p:txBody>
      </p:sp>
    </p:spTree>
    <p:extLst>
      <p:ext uri="{BB962C8B-B14F-4D97-AF65-F5344CB8AC3E}">
        <p14:creationId xmlns:p14="http://schemas.microsoft.com/office/powerpoint/2010/main" xmlns="" val="2091011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867400" y="1295400"/>
            <a:ext cx="5487988" cy="3541714"/>
          </a:xfrm>
        </p:spPr>
        <p:txBody>
          <a:bodyPr>
            <a:noAutofit/>
          </a:bodyPr>
          <a:lstStyle/>
          <a:p>
            <a:pPr marL="0" indent="539750">
              <a:lnSpc>
                <a:spcPct val="100000"/>
              </a:lnSpc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Программист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– специалист, занимающийся программированием, то есть созданием компьютерных программ и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web-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сайтов.</a:t>
            </a:r>
          </a:p>
          <a:p>
            <a:pPr marL="0" indent="360363">
              <a:lnSpc>
                <a:spcPct val="100000"/>
              </a:lnSpc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  Выделяют 11 направлений программирования, одними из них являются «Прикладная информатика» и «Программная инженерия».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66800" y="609600"/>
            <a:ext cx="8763000" cy="1219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971800" y="228600"/>
            <a:ext cx="8077200" cy="990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2">
                    <a:lumMod val="75000"/>
                  </a:schemeClr>
                </a:solidFill>
              </a:rPr>
              <a:t>Профессия ПРОГРАММИСТ</a:t>
            </a:r>
            <a:endParaRPr lang="ru-RU" sz="3600" b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6" name="Рисунок 5" descr="unname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219200"/>
            <a:ext cx="4000500" cy="476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5800" y="1295400"/>
            <a:ext cx="6172199" cy="5181600"/>
          </a:xfrm>
        </p:spPr>
        <p:txBody>
          <a:bodyPr>
            <a:normAutofit/>
          </a:bodyPr>
          <a:lstStyle/>
          <a:p>
            <a:pPr marL="0" indent="360363">
              <a:buNone/>
            </a:pPr>
            <a:r>
              <a:rPr lang="en-US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Web-</a:t>
            </a:r>
            <a:r>
              <a:rPr lang="ru-RU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дизайнер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– это тот человек, который отвечает за то, как выглядит и воспринимается Интернет-сайт. Он придумывает логотипы, баннеры и другие элементы графики, продумывает навигацию по сайту, определяет, где следует разместить текст, афишу и видеорекламу данного сайта. Дизайнеру необходимо не только создавать интересный сайт, но и учитывать время его загрузки.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52600" y="0"/>
            <a:ext cx="9067800" cy="152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chemeClr val="bg2">
                    <a:lumMod val="75000"/>
                  </a:schemeClr>
                </a:solidFill>
              </a:rPr>
              <a:t>Web-</a:t>
            </a:r>
            <a:r>
              <a:rPr lang="ru-RU" sz="4400" b="1" dirty="0" smtClean="0">
                <a:solidFill>
                  <a:schemeClr val="bg2">
                    <a:lumMod val="75000"/>
                  </a:schemeClr>
                </a:solidFill>
              </a:rPr>
              <a:t>дизайнер</a:t>
            </a:r>
            <a:endParaRPr lang="ru-RU" sz="4400" b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5" name="Рисунок 4" descr="IMG_20210120_21423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6600" y="1295400"/>
            <a:ext cx="4176522" cy="480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57800" y="1600200"/>
            <a:ext cx="6476999" cy="4800600"/>
          </a:xfrm>
        </p:spPr>
        <p:txBody>
          <a:bodyPr>
            <a:normAutofit lnSpcReduction="10000"/>
          </a:bodyPr>
          <a:lstStyle/>
          <a:p>
            <a:pPr marL="0" indent="269875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Для поступления на программиста или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web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-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дизайнера на вступительных экзаменах нужно сдавать русский язык, историю, литературу и творческий 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проект 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в зависимости от учебного заведния в котором вы будете учиться. </a:t>
            </a:r>
          </a:p>
          <a:p>
            <a:pPr marL="0" indent="269875">
              <a:buNone/>
            </a:pPr>
            <a:r>
              <a:rPr lang="uk-UA" dirty="0" smtClean="0">
                <a:latin typeface="Arial" pitchFamily="34" charset="0"/>
                <a:cs typeface="Arial" pitchFamily="34" charset="0"/>
              </a:rPr>
              <a:t>В течении 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обучения 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в 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институте 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вы будете изучать программирование, 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дискретную математику, теорию вероятности, математическую статистику, 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основы компьютерной графики и др.  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05000" y="228600"/>
            <a:ext cx="9144000" cy="1447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Что нужно изучать чтобы стать программистом или </a:t>
            </a:r>
            <a:r>
              <a:rPr lang="en-US" sz="3200" b="1" dirty="0" smtClean="0">
                <a:solidFill>
                  <a:schemeClr val="bg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web-</a:t>
            </a:r>
            <a:r>
              <a:rPr lang="ru-RU" sz="3200" b="1" dirty="0" smtClean="0">
                <a:solidFill>
                  <a:schemeClr val="bg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дизайнером</a:t>
            </a:r>
            <a:r>
              <a:rPr lang="en-US" sz="3200" b="1" dirty="0" smtClean="0">
                <a:solidFill>
                  <a:schemeClr val="bg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?</a:t>
            </a:r>
            <a:endParaRPr lang="ru-RU" sz="3200" b="1" dirty="0">
              <a:solidFill>
                <a:schemeClr val="bg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maxresdefault-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286000"/>
            <a:ext cx="4583844" cy="30932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90600" y="1447800"/>
            <a:ext cx="10439400" cy="47244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/>
              <a:t>Луганский национальный университет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«Колледж технологий и дизайна» (г. Луганск)</a:t>
            </a:r>
          </a:p>
          <a:p>
            <a:pPr marL="0" indent="360363">
              <a:buFont typeface="Wingdings" pitchFamily="2" charset="2"/>
              <a:buChar char="Ø"/>
              <a:tabLst>
                <a:tab pos="360363" algn="l"/>
              </a:tabLst>
            </a:pPr>
            <a:r>
              <a:rPr lang="ru-RU" dirty="0" smtClean="0"/>
              <a:t>Луганский национальный университет имени В. Даля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marL="0" indent="360363">
              <a:buFont typeface="Wingdings" pitchFamily="2" charset="2"/>
              <a:buChar char="Ø"/>
              <a:tabLst>
                <a:tab pos="360363" algn="l"/>
              </a:tabLst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Луганский национальный университет имени Тараса Шевченко          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Донбасский государственный технический институт (г. Алчевск)</a:t>
            </a:r>
          </a:p>
          <a:p>
            <a:pPr>
              <a:buFont typeface="Wingdings" pitchFamily="2" charset="2"/>
              <a:buChar char="Ø"/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24000" y="304800"/>
            <a:ext cx="9448800" cy="1066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Где можно выучится на программиста или на дизайнера сайтов?</a:t>
            </a:r>
            <a:endParaRPr lang="ru-RU" sz="2800" b="1" dirty="0">
              <a:solidFill>
                <a:schemeClr val="bg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tild6261-3437-4061-b265-366630643166__96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4114800"/>
            <a:ext cx="4267200" cy="248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09800" y="914400"/>
            <a:ext cx="7620000" cy="426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dirty="0" smtClean="0">
                <a:latin typeface="Arial" pitchFamily="34" charset="0"/>
                <a:cs typeface="Arial" pitchFamily="34" charset="0"/>
              </a:rPr>
              <a:t>Спасибо за внимание!</a:t>
            </a:r>
            <a:endParaRPr lang="ru-RU" sz="7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228</Words>
  <Application>Microsoft Office PowerPoint</Application>
  <PresentationFormat>Произвольный</PresentationFormat>
  <Paragraphs>19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Контур</vt:lpstr>
      <vt:lpstr>Профессия в области сайтостроения!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</dc:title>
  <dc:creator>Неизвестный пользователь</dc:creator>
  <cp:lastModifiedBy>Татьяна</cp:lastModifiedBy>
  <cp:revision>16</cp:revision>
  <dcterms:created xsi:type="dcterms:W3CDTF">2021-01-20T19:08:57Z</dcterms:created>
  <dcterms:modified xsi:type="dcterms:W3CDTF">2021-01-25T15:08:37Z</dcterms:modified>
</cp:coreProperties>
</file>