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defaultTextStyle>
    <a:defPPr>
      <a:defRPr lang="en-US"/>
    </a:defPPr>
    <a:lvl1pPr marL="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3429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58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1" y="0"/>
            <a:ext cx="1728788" cy="51435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7319" y="841772"/>
            <a:ext cx="6593681" cy="179070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7319" y="2701528"/>
            <a:ext cx="6593681" cy="1241822"/>
          </a:xfrm>
        </p:spPr>
        <p:txBody>
          <a:bodyPr>
            <a:normAutofit/>
          </a:bodyPr>
          <a:lstStyle>
            <a:lvl1pPr marL="0" indent="0" algn="l">
              <a:buNone/>
              <a:defRPr sz="1500" cap="all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08133" y="4057651"/>
            <a:ext cx="2057400" cy="273844"/>
          </a:xfrm>
        </p:spPr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07318" y="4057651"/>
            <a:ext cx="3843665" cy="27384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22684" y="4057650"/>
            <a:ext cx="578317" cy="273844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3228499"/>
            <a:ext cx="7434266" cy="614516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56058" y="454819"/>
            <a:ext cx="7434266" cy="2474834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68580" tIns="34290" rIns="68580" bIns="34290" rtlCol="0" anchor="t">
            <a:normAutofit/>
          </a:bodyPr>
          <a:lstStyle>
            <a:lvl1pPr>
              <a:buNone/>
              <a:defRPr lang="en-US" sz="240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4" y="3843015"/>
            <a:ext cx="7433144" cy="51185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93" y="457200"/>
            <a:ext cx="7429466" cy="2571750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3314700"/>
            <a:ext cx="7428344" cy="1028699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457200"/>
            <a:ext cx="6977064" cy="2061322"/>
          </a:xfrm>
        </p:spPr>
        <p:txBody>
          <a:bodyPr anchor="ctr">
            <a:normAutofit/>
          </a:bodyPr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2524168"/>
            <a:ext cx="6564224" cy="411726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3232439"/>
            <a:ext cx="7429502" cy="1117122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77634" y="549295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903028" y="2073729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600531"/>
            <a:ext cx="7429501" cy="1883876"/>
          </a:xfrm>
        </p:spPr>
        <p:txBody>
          <a:bodyPr anchor="b">
            <a:normAutofit/>
          </a:bodyPr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23" y="3493241"/>
            <a:ext cx="7428379" cy="85548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56060" y="457200"/>
            <a:ext cx="7429499" cy="14287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856058" y="2005847"/>
            <a:ext cx="2397674" cy="51435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8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845939" y="2520197"/>
            <a:ext cx="2406551" cy="1823202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86075" y="2008226"/>
            <a:ext cx="2388289" cy="51435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8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78160" y="2522576"/>
            <a:ext cx="2396873" cy="1823202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332" y="2005847"/>
            <a:ext cx="2396226" cy="51435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8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89332" y="2520197"/>
            <a:ext cx="2396226" cy="1823202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56059" y="457200"/>
            <a:ext cx="7429499" cy="142875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856060" y="3303447"/>
            <a:ext cx="2396430" cy="432197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856060" y="2000249"/>
            <a:ext cx="2396430" cy="1143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68580" tIns="34290" rIns="68580" bIns="34290" rtlCol="0" anchor="t">
            <a:normAutofit/>
          </a:bodyPr>
          <a:lstStyle>
            <a:lvl1pPr>
              <a:buNone/>
              <a:defRPr lang="en-US" sz="15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856060" y="3735644"/>
            <a:ext cx="2396430" cy="613382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66790" y="3303447"/>
            <a:ext cx="2400300" cy="432197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66790" y="2000249"/>
            <a:ext cx="2399205" cy="1143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68580" tIns="34290" rIns="68580" bIns="34290" rtlCol="0" anchor="t">
            <a:normAutofit/>
          </a:bodyPr>
          <a:lstStyle>
            <a:lvl1pPr>
              <a:buNone/>
              <a:defRPr lang="en-US" sz="15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65695" y="3735643"/>
            <a:ext cx="2400300" cy="607757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889426" y="3303446"/>
            <a:ext cx="2393056" cy="432197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15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889332" y="2000249"/>
            <a:ext cx="2396227" cy="1143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68580" tIns="34290" rIns="68580" bIns="34290" rtlCol="0" anchor="t">
            <a:normAutofit/>
          </a:bodyPr>
          <a:lstStyle>
            <a:lvl1pPr>
              <a:buNone/>
              <a:defRPr lang="en-US" sz="1500" dirty="0"/>
            </a:lvl1pPr>
          </a:lstStyle>
          <a:p>
            <a:pPr marL="0" lvl="0" indent="0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89332" y="3735641"/>
            <a:ext cx="2396226" cy="607759"/>
          </a:xfrm>
        </p:spPr>
        <p:txBody>
          <a:bodyPr anchor="t">
            <a:normAutofit/>
          </a:bodyPr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1" y="457200"/>
            <a:ext cx="1503758" cy="388620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6057" y="457200"/>
            <a:ext cx="5811443" cy="3886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1064420"/>
            <a:ext cx="7429500" cy="2139553"/>
          </a:xfrm>
        </p:spPr>
        <p:txBody>
          <a:bodyPr anchor="b">
            <a:normAutofit/>
          </a:bodyPr>
          <a:lstStyle>
            <a:lvl1pPr>
              <a:defRPr sz="27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58" y="3318272"/>
            <a:ext cx="7429500" cy="1031082"/>
          </a:xfrm>
        </p:spPr>
        <p:txBody>
          <a:bodyPr>
            <a:normAutofit/>
          </a:bodyPr>
          <a:lstStyle>
            <a:lvl1pPr marL="0" indent="0">
              <a:buNone/>
              <a:defRPr sz="14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6058" y="1687114"/>
            <a:ext cx="3658792" cy="26562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1" y="1687114"/>
            <a:ext cx="3656408" cy="26562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58" y="464345"/>
            <a:ext cx="7429500" cy="1108471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515" y="1687115"/>
            <a:ext cx="3487337" cy="617934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18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6058" y="2305048"/>
            <a:ext cx="3658793" cy="20383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6" y="1687114"/>
            <a:ext cx="3484952" cy="617934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1800" b="0" cap="all" baseline="0">
                <a:solidFill>
                  <a:schemeClr val="tx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305048"/>
            <a:ext cx="3656408" cy="20383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0029" y="457201"/>
            <a:ext cx="2892028" cy="1229913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150" y="444499"/>
            <a:ext cx="4418407" cy="3898901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0029" y="1687114"/>
            <a:ext cx="2892028" cy="265628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060" y="457200"/>
            <a:ext cx="4450881" cy="1229915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5541" y="457201"/>
            <a:ext cx="2750018" cy="38861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6058" y="1687114"/>
            <a:ext cx="4450883" cy="2656286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1/19/2025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0716" y="0"/>
            <a:ext cx="9040416" cy="51435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6060" y="463888"/>
            <a:ext cx="7429499" cy="1108928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6060" y="1687115"/>
            <a:ext cx="7429499" cy="2656286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92691" y="4412457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1/19/2025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6059" y="4412457"/>
            <a:ext cx="4679482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7241" y="4412456"/>
            <a:ext cx="57831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7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120000"/>
        </a:lnSpc>
        <a:spcBef>
          <a:spcPts val="375"/>
        </a:spcBef>
        <a:buSzPct val="125000"/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489B8-CE9B-44EF-9044-C1152DC7810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урок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E798BA-B934-4030-8B15-3D49AB852D0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7319" y="2701528"/>
            <a:ext cx="6593681" cy="346472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английскому языку </a:t>
            </a:r>
            <a:r>
              <a:rPr lang="ru-RU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географии</a:t>
            </a:r>
          </a:p>
          <a:p>
            <a:pPr algn="ctr"/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4155" y="0"/>
            <a:ext cx="6465094" cy="1700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575602" y="3796268"/>
            <a:ext cx="413659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Наставник – учитель английского языка,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методист </a:t>
            </a:r>
            <a:r>
              <a:rPr lang="ru-RU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Захваткина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 </a:t>
            </a:r>
          </a:p>
          <a:p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Наставляемый – учитель географии Корниенко С.В.</a:t>
            </a:r>
          </a:p>
        </p:txBody>
      </p:sp>
    </p:spTree>
    <p:extLst>
      <p:ext uri="{BB962C8B-B14F-4D97-AF65-F5344CB8AC3E}">
        <p14:creationId xmlns:p14="http://schemas.microsoft.com/office/powerpoint/2010/main" val="1253273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i?id=1021c33e551416705963f0a0bb101e2cee7e6141-5750905-images-thumbs&amp;n=13">
            <a:extLst>
              <a:ext uri="{FF2B5EF4-FFF2-40B4-BE49-F238E27FC236}">
                <a16:creationId xmlns:a16="http://schemas.microsoft.com/office/drawing/2014/main" id="{2DED4F95-E7C5-4372-B018-A953802B5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862" y="122237"/>
            <a:ext cx="4474383" cy="3160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avatars.mds.yandex.net/i?id=10f66b750e41c7d645adf8dbb27b022fb2b13faf-12513999-images-thumbs&amp;n=13">
            <a:extLst>
              <a:ext uri="{FF2B5EF4-FFF2-40B4-BE49-F238E27FC236}">
                <a16:creationId xmlns:a16="http://schemas.microsoft.com/office/drawing/2014/main" id="{6F119167-A696-42B4-B10C-A1BE4BDA08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8" y="2178051"/>
            <a:ext cx="4480169" cy="291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36169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F1BDFF-55AD-4359-82D7-FAC6CFE32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6160" y="254338"/>
            <a:ext cx="8414940" cy="4568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 2</a:t>
            </a:r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 the translation of the words herbs, stream, scent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DAA5D7-A7DC-43E5-8A38-FCA222AD26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35200" y="817033"/>
            <a:ext cx="6457950" cy="3996267"/>
          </a:xfrm>
        </p:spPr>
      </p:pic>
    </p:spTree>
    <p:extLst>
      <p:ext uri="{BB962C8B-B14F-4D97-AF65-F5344CB8AC3E}">
        <p14:creationId xmlns:p14="http://schemas.microsoft.com/office/powerpoint/2010/main" val="37908029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05A45-611B-4F0C-8FEA-9504D915C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460" y="260688"/>
            <a:ext cx="8414940" cy="4060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Стр.3   Какова высота г. Белуха?</a:t>
            </a:r>
          </a:p>
        </p:txBody>
      </p:sp>
      <p:pic>
        <p:nvPicPr>
          <p:cNvPr id="3074" name="Picture 2" descr="https://avatars.mds.yandex.net/i?id=6554375e767f5ae5c4dd6f200b7df13c4ed1a8eb-9050465-images-thumbs&amp;n=13">
            <a:extLst>
              <a:ext uri="{FF2B5EF4-FFF2-40B4-BE49-F238E27FC236}">
                <a16:creationId xmlns:a16="http://schemas.microsoft.com/office/drawing/2014/main" id="{2173D2FD-4FF7-4158-9EA1-D64BA6720BC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6" y="747628"/>
            <a:ext cx="6213474" cy="4052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51149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A13B8-DE63-414D-BBD8-F4DB78C1F9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810" y="247988"/>
            <a:ext cx="8383190" cy="4187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 4 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hat is the largest lake of the Altai republic?</a:t>
            </a:r>
            <a:endParaRPr lang="ru-RU" sz="2000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avatars.mds.yandex.net/i?id=7a42e466a083848ee68c884cb292626a1f140b5d-7086141-images-thumbs&amp;n=13">
            <a:extLst>
              <a:ext uri="{FF2B5EF4-FFF2-40B4-BE49-F238E27FC236}">
                <a16:creationId xmlns:a16="http://schemas.microsoft.com/office/drawing/2014/main" id="{878720BD-8F54-49DF-91A5-E108737B7B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8918" y="749300"/>
            <a:ext cx="6560582" cy="4000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1814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B47217-535C-447A-AD0E-3EA57D544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2510" y="279738"/>
            <a:ext cx="8383190" cy="4441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Стр.4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sz="24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акова длина Телецкого озера?</a:t>
            </a:r>
            <a:endParaRPr lang="ru-RU" sz="2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s://avatars.mds.yandex.net/i?id=01e239ed08c82219d5b1df29634af139087672ac-10637828-images-thumbs&amp;n=13">
            <a:extLst>
              <a:ext uri="{FF2B5EF4-FFF2-40B4-BE49-F238E27FC236}">
                <a16:creationId xmlns:a16="http://schemas.microsoft.com/office/drawing/2014/main" id="{C6A62C77-A843-4759-A538-19D169A9B35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421" y="800100"/>
            <a:ext cx="6443029" cy="402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50167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32BA9F-004B-4827-923C-5F148B6B3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460" y="254338"/>
            <a:ext cx="8408590" cy="526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Стр.5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</a:t>
            </a:r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атунь – левая и главная составляющая р. Обь. </a:t>
            </a:r>
            <a:b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Верно ли это утверждение?</a:t>
            </a:r>
          </a:p>
        </p:txBody>
      </p:sp>
      <p:pic>
        <p:nvPicPr>
          <p:cNvPr id="6146" name="Picture 2" descr="https://avatars.mds.yandex.net/i?id=90e94208285ffceb7d17a6ad27dbf988e724a89e-10139706-images-thumbs&amp;n=13">
            <a:extLst>
              <a:ext uri="{FF2B5EF4-FFF2-40B4-BE49-F238E27FC236}">
                <a16:creationId xmlns:a16="http://schemas.microsoft.com/office/drawing/2014/main" id="{80D2FA43-ACA6-44C9-B140-6497A93DF4A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652" y="844193"/>
            <a:ext cx="6646048" cy="392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15633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6839FD-A257-4649-964C-0B404C7534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810" y="267038"/>
            <a:ext cx="8383190" cy="4060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Make ex. At p.6 and give the answer</a:t>
            </a:r>
            <a:endParaRPr lang="ru-RU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https://avatars.mds.yandex.net/i?id=192bde5c2c866768214ba47ea1b899433ee24dac-9291097-images-thumbs&amp;n=13">
            <a:extLst>
              <a:ext uri="{FF2B5EF4-FFF2-40B4-BE49-F238E27FC236}">
                <a16:creationId xmlns:a16="http://schemas.microsoft.com/office/drawing/2014/main" id="{1338FCEB-D4C5-45B7-A459-85D66E46BA3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858" y="718145"/>
            <a:ext cx="6543992" cy="4087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3629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72248A-F930-4C4A-B0CF-A8DB8C54AC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810" y="267038"/>
            <a:ext cx="8408590" cy="4568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 6 What is mountain Altai famous for?</a:t>
            </a:r>
            <a:endParaRPr lang="ru-RU" sz="2400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https://avatars.mds.yandex.net/i?id=99d4cd2b726ef177b16e0cc799fd4422dd06cd8f-5513755-images-thumbs&amp;n=13">
            <a:extLst>
              <a:ext uri="{FF2B5EF4-FFF2-40B4-BE49-F238E27FC236}">
                <a16:creationId xmlns:a16="http://schemas.microsoft.com/office/drawing/2014/main" id="{D0F172EA-2993-44E6-AA1A-1ECB186246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950" y="844550"/>
            <a:ext cx="6692900" cy="3942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37547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C817E7-E1B9-45FD-9F41-42E8EFB7E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8860" y="286088"/>
            <a:ext cx="8345090" cy="399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Стр.7 Какое парнокопытное животное обитает на Алтае?</a:t>
            </a:r>
          </a:p>
        </p:txBody>
      </p:sp>
      <p:pic>
        <p:nvPicPr>
          <p:cNvPr id="9218" name="Picture 2" descr="Требуется решение вопроса. - Toyota RAV4 (5G), 2 л, 2021 года электроника DRIVE2">
            <a:extLst>
              <a:ext uri="{FF2B5EF4-FFF2-40B4-BE49-F238E27FC236}">
                <a16:creationId xmlns:a16="http://schemas.microsoft.com/office/drawing/2014/main" id="{388D1C3C-66EF-441D-B6AF-A86E1F0D46A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063" l="0" r="9843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260" y="703858"/>
            <a:ext cx="4357290" cy="4357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240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1DBD1C-03E0-41D7-B276-6CCA7216E4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460" y="267038"/>
            <a:ext cx="8402240" cy="4124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Page 7 List the animals of the Altai republic</a:t>
            </a:r>
            <a:endParaRPr lang="ru-RU" sz="2000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https://avatars.mds.yandex.net/i?id=c80553c5cc0275732e14f8680bf148ac3771e6ed7028e9d1-9806046-images-thumbs&amp;n=13">
            <a:extLst>
              <a:ext uri="{FF2B5EF4-FFF2-40B4-BE49-F238E27FC236}">
                <a16:creationId xmlns:a16="http://schemas.microsoft.com/office/drawing/2014/main" id="{1D872523-1986-450E-8DB7-35564FC62AE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92760" y="729257"/>
            <a:ext cx="6122590" cy="4081727"/>
          </a:xfrm>
        </p:spPr>
      </p:pic>
    </p:spTree>
    <p:extLst>
      <p:ext uri="{BB962C8B-B14F-4D97-AF65-F5344CB8AC3E}">
        <p14:creationId xmlns:p14="http://schemas.microsoft.com/office/powerpoint/2010/main" val="186635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CCE06DF-BC93-435F-8B48-ED1BE3CAF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60349"/>
            <a:ext cx="8585200" cy="4556297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6181330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5986D1-056A-41A1-B897-833A244CD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79738"/>
            <a:ext cx="8350250" cy="6346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Стр.8 Каково население г. Горно-Алтайска по данным на 2024 год?</a:t>
            </a:r>
          </a:p>
        </p:txBody>
      </p:sp>
      <p:pic>
        <p:nvPicPr>
          <p:cNvPr id="11266" name="Picture 2" descr="https://avatars.mds.yandex.net/i?id=beb0ad57f357a5ba68c03f89cb84cc81078f35f9-8194355-images-thumbs&amp;n=13">
            <a:extLst>
              <a:ext uri="{FF2B5EF4-FFF2-40B4-BE49-F238E27FC236}">
                <a16:creationId xmlns:a16="http://schemas.microsoft.com/office/drawing/2014/main" id="{C41D9DBA-AEF0-4D2B-A02D-BDA291110D5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964843"/>
            <a:ext cx="6661150" cy="3854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0272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84FDA4-C364-4363-A629-F0FDC4135C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350" y="292438"/>
            <a:ext cx="8350250" cy="399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Стр.8 Какой премией был отмечен город в 2012 г.?</a:t>
            </a:r>
          </a:p>
        </p:txBody>
      </p:sp>
      <p:pic>
        <p:nvPicPr>
          <p:cNvPr id="12290" name="Picture 2" descr="Городской панорамный парк Гора Тугая - достопримечательности города Горно-Алтайс">
            <a:extLst>
              <a:ext uri="{FF2B5EF4-FFF2-40B4-BE49-F238E27FC236}">
                <a16:creationId xmlns:a16="http://schemas.microsoft.com/office/drawing/2014/main" id="{189CAFD3-7855-4966-97BA-EB3FC02B28E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673" y="760777"/>
            <a:ext cx="6589077" cy="4017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260538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E67374-DE4A-4BB4-9290-0B7F98B55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460" y="273388"/>
            <a:ext cx="8389540" cy="4251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P.9 Find the translation of the words healing, spill, spring</a:t>
            </a:r>
            <a:endParaRPr lang="ru-RU" sz="2000" b="1" cap="none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 descr="Виртуальный тур &quot;Достопримечательности. Ледник Актру&quot; 2023, Старый Оскол - дата ">
            <a:extLst>
              <a:ext uri="{FF2B5EF4-FFF2-40B4-BE49-F238E27FC236}">
                <a16:creationId xmlns:a16="http://schemas.microsoft.com/office/drawing/2014/main" id="{ECC18E48-859A-4E27-AF3E-BD856342258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987" y="768351"/>
            <a:ext cx="6623763" cy="4048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2962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D71682-5132-4D84-9B73-571068DEF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210" y="292438"/>
            <a:ext cx="8345090" cy="38066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изображено на последней странице буклета?</a:t>
            </a:r>
          </a:p>
        </p:txBody>
      </p:sp>
      <p:pic>
        <p:nvPicPr>
          <p:cNvPr id="14338" name="Picture 2" descr="https://avatars.mds.yandex.net/i?id=3d040d7f62d9df788130a44c0b8f613271386c52-10107139-images-thumbs&amp;n=13">
            <a:extLst>
              <a:ext uri="{FF2B5EF4-FFF2-40B4-BE49-F238E27FC236}">
                <a16:creationId xmlns:a16="http://schemas.microsoft.com/office/drawing/2014/main" id="{CCA41190-6B8D-4DDB-8F4A-A65EA2E215F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0313" y1="71563" x2="40313" y2="715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736600"/>
            <a:ext cx="4222750" cy="4258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5906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27EE12F-2E0B-444E-BA43-FF060F1559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5742"/>
            <a:ext cx="8680450" cy="4665897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383955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F00038B-7A16-4E96-A192-67D561095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17259"/>
            <a:ext cx="8629650" cy="4726998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044458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D76022-4C7D-4D6F-9003-D18E2373F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2410" y="295275"/>
            <a:ext cx="7429499" cy="972741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Алтай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Горный Алтай)/ </a:t>
            </a:r>
            <a:b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Altai republic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Mountain Altai)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avatars.mds.yandex.net/i?id=907384027cde7dcd8a34b65983dd2f49cbe40a2d-9181188-images-thumbs&amp;n=13">
            <a:extLst>
              <a:ext uri="{FF2B5EF4-FFF2-40B4-BE49-F238E27FC236}">
                <a16:creationId xmlns:a16="http://schemas.microsoft.com/office/drawing/2014/main" id="{4A567EBC-322C-486F-83BD-3805187540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549" y="1231900"/>
            <a:ext cx="6465336" cy="353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267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7BF30B-8022-4E76-8BA2-0C2A469B127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9569" y="165100"/>
            <a:ext cx="8428831" cy="2863850"/>
          </a:xfrm>
        </p:spPr>
        <p:txBody>
          <a:bodyPr>
            <a:noAutofit/>
          </a:bodyPr>
          <a:lstStyle/>
          <a:p>
            <a: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It is possible to get to the Altai republic by railway.</a:t>
            </a:r>
            <a:b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Belukha mountain, located in  the Altai republic, is the second highest peak in Siberia.</a:t>
            </a:r>
            <a:b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en-US" sz="2800" cap="none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Gorno-Altaysk</a:t>
            </a:r>
            <a:r>
              <a:rPr lang="en-US" sz="2800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not the only city in the Altai republic.</a:t>
            </a:r>
            <a:endParaRPr lang="ru-RU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141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B6EEF463-8303-4CAF-92B5-0053F4D8D6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2754"/>
          <a:stretch/>
        </p:blipFill>
        <p:spPr>
          <a:xfrm>
            <a:off x="2101850" y="349251"/>
            <a:ext cx="6692900" cy="4483100"/>
          </a:xfr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74F63F-0EA2-46A8-9708-887793BBE5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8300" y="247650"/>
            <a:ext cx="2503090" cy="37465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1600" b="1" cap="none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Характеристики местности </a:t>
            </a:r>
          </a:p>
        </p:txBody>
      </p:sp>
    </p:spTree>
    <p:extLst>
      <p:ext uri="{BB962C8B-B14F-4D97-AF65-F5344CB8AC3E}">
        <p14:creationId xmlns:p14="http://schemas.microsoft.com/office/powerpoint/2010/main" val="4171933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4A71CB-EDE9-437A-86CC-3C6786FD39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2500" y="95250"/>
            <a:ext cx="4876800" cy="494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0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993A0FE-BEBB-436F-9314-617B738B8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720" b="100000" l="0" r="995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52650" y="-1"/>
            <a:ext cx="5242846" cy="508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073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онтур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TM04033919[[fn=Контур]]</Template>
  <TotalTime>131</TotalTime>
  <Words>191</Words>
  <Application>Microsoft Office PowerPoint</Application>
  <PresentationFormat>Экран (16:9)</PresentationFormat>
  <Paragraphs>21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Times New Roman</vt:lpstr>
      <vt:lpstr>Trebuchet MS</vt:lpstr>
      <vt:lpstr>Tw Cen MT</vt:lpstr>
      <vt:lpstr>Контур</vt:lpstr>
      <vt:lpstr>Интегрированный урок</vt:lpstr>
      <vt:lpstr>Презентация PowerPoint</vt:lpstr>
      <vt:lpstr>Презентация PowerPoint</vt:lpstr>
      <vt:lpstr>Презентация PowerPoint</vt:lpstr>
      <vt:lpstr>Республика Алтай (Горный Алтай)/  The Altai republic (Mountain Altai)</vt:lpstr>
      <vt:lpstr>1) It is possible to get to the Altai republic by railway.  2) Belukha mountain, located in  the Altai republic, is the second highest peak in Siberia.  3) Gorno-Altaysk is not the only city in the Altai republic.</vt:lpstr>
      <vt:lpstr>Характеристики местности </vt:lpstr>
      <vt:lpstr>Презентация PowerPoint</vt:lpstr>
      <vt:lpstr>Презентация PowerPoint</vt:lpstr>
      <vt:lpstr>Презентация PowerPoint</vt:lpstr>
      <vt:lpstr>Page 2 Find the translation of the words herbs, stream, scent</vt:lpstr>
      <vt:lpstr>Стр.3   Какова высота г. Белуха?</vt:lpstr>
      <vt:lpstr>Page 4  What is the largest lake of the Altai republic?</vt:lpstr>
      <vt:lpstr>Стр.4 Какова длина Телецкого озера?</vt:lpstr>
      <vt:lpstr>Стр.5 Катунь – левая и главная составляющая р. Обь.  Верно ли это утверждение?</vt:lpstr>
      <vt:lpstr>Make ex. At p.6 and give the answer</vt:lpstr>
      <vt:lpstr>Page 6 What is mountain Altai famous for?</vt:lpstr>
      <vt:lpstr>Стр.7 Какое парнокопытное животное обитает на Алтае?</vt:lpstr>
      <vt:lpstr>Page 7 List the animals of the Altai republic</vt:lpstr>
      <vt:lpstr>Стр.8 Каково население г. Горно-Алтайска по данным на 2024 год?</vt:lpstr>
      <vt:lpstr>Стр.8 Какой премией был отмечен город в 2012 г.?</vt:lpstr>
      <vt:lpstr>P.9 Find the translation of the words healing, spill, spring</vt:lpstr>
      <vt:lpstr>Что изображено на последней странице буклета?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Интегрированный урок</dc:title>
  <dc:creator>User</dc:creator>
  <cp:lastModifiedBy>User</cp:lastModifiedBy>
  <cp:revision>13</cp:revision>
  <dcterms:created xsi:type="dcterms:W3CDTF">2024-12-23T13:40:58Z</dcterms:created>
  <dcterms:modified xsi:type="dcterms:W3CDTF">2025-01-19T09:51:27Z</dcterms:modified>
</cp:coreProperties>
</file>