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2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F591D-CD8D-47C7-BD4E-F27FD5597A00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15A9C-8B76-4ADB-B0A0-2D1550D44ED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1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6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8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9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9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7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70" y="1004669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7" y="998817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9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9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3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D0FECFC-A14A-479E-9265-D148EBE73A63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8962C42-FE40-4572-84F2-DCF5FB7A200F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"/>
            <a:ext cx="7704856" cy="1340768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accent5">
                    <a:lumMod val="75000"/>
                  </a:schemeClr>
                </a:solidFill>
              </a:rPr>
              <a:t>Много игр есть на свете, а такая вот одна, и представился мне случай рассказать вам о моей!</a:t>
            </a:r>
            <a:endParaRPr lang="ru-RU" sz="28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        «Сорока –Белобока»</a:t>
            </a:r>
            <a:endParaRPr lang="ru-RU" sz="44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3100" i="1" dirty="0" smtClean="0">
                <a:solidFill>
                  <a:srgbClr val="00B050"/>
                </a:solidFill>
              </a:rPr>
              <a:t>Истоки способностей и дарования детей на кончиках пальцев…В.Ф.Сухомлинский.</a:t>
            </a:r>
            <a:endParaRPr lang="ru-RU" sz="3100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3000" i="1" dirty="0" smtClean="0">
                <a:solidFill>
                  <a:schemeClr val="accent2">
                    <a:lumMod val="75000"/>
                  </a:schemeClr>
                </a:solidFill>
              </a:rPr>
              <a:t>Развитый мозг и неразвитая рука- вполне  закономерное при современном образе жизни явление. Особенно актуально это в работе с детьми раннего возраста, развитие мелкой моторики и зрительно-двигательной координации, активизация речи, познавательное развитие и конечно же игра.</a:t>
            </a:r>
          </a:p>
          <a:p>
            <a:pPr>
              <a:buNone/>
            </a:pPr>
            <a:r>
              <a:rPr lang="ru-RU" sz="3000" i="1" dirty="0" smtClean="0">
                <a:solidFill>
                  <a:schemeClr val="accent2">
                    <a:lumMod val="75000"/>
                  </a:schemeClr>
                </a:solidFill>
              </a:rPr>
              <a:t>И для решения этой актуальной проблемы я изготовила данное пособие. Детям оно очень нравится, играют с удовольствием, проговаривают слова потешки: « сорока-белобока кашку варила……»</a:t>
            </a:r>
            <a:endParaRPr lang="ru-RU" sz="30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 конкурс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285"/>
            <a:ext cx="9144000" cy="66334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242048" cy="64807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« сорока-Белобока»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Цель использования-развитие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ручной моторики,координация речи с движением во время проговаривания, заучивания потешки,познавательное развитие (знакомство с разными видами круп,животные на полянке),знание основных цветов (красный, синий, желтый, зелёный),активизация  словарного запаса, развитие речи, наблюдательности, различать (гендерное различие)мальчик, девочка, взрослый.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1412776"/>
            <a:ext cx="4281624" cy="518457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Правила игры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. Ребенок берет ложку проговаривая слова потешки насыпает крупу в цветные горшочки, старается не просыпать, рассматривая какая крупа лежит в кострюльке (гречка, манка, пшено и т.п)отвечает на вопрос какую кашку сорока варит ?;рассматривает кто пришел на полянку, называет животных, рассматривает саму сороку ее деток сорочат, обращая внимание на то, что есть и девочка и мальчики и их мама. Данное пособие очень выручает когда необходимо отвлечь ребенка во время адаптации, во время индивидуальной работы,в совместной деятельности с детьми.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как любим мы играть,кашку варить и сорочат угощать!!!!!</a:t>
            </a:r>
            <a:endParaRPr lang="ru-RU" dirty="0"/>
          </a:p>
        </p:txBody>
      </p:sp>
      <p:pic>
        <p:nvPicPr>
          <p:cNvPr id="3" name="Рисунок 2" descr="на конкурс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556793"/>
            <a:ext cx="6264696" cy="518954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 конкурс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60649"/>
            <a:ext cx="6979072" cy="64087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 конкурс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2267" y="188640"/>
            <a:ext cx="5959467" cy="66693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86444953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687778" y="-455530"/>
            <a:ext cx="4960626" cy="78331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573577717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836713"/>
            <a:ext cx="4032448" cy="3521546"/>
          </a:xfrm>
          <a:prstGeom prst="rect">
            <a:avLst/>
          </a:prstGeom>
        </p:spPr>
      </p:pic>
      <p:pic>
        <p:nvPicPr>
          <p:cNvPr id="3" name="Рисунок 2" descr="15573577722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196752"/>
            <a:ext cx="3240360" cy="28083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63688" y="5085184"/>
            <a:ext cx="5094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</a:rPr>
              <a:t>Дети с удовольствием играют, а я в свою очередь пополняю словарный запас расширить их кругозор и конечно же располагаю их к себе.</a:t>
            </a:r>
            <a:endParaRPr lang="ru-RU" sz="20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118</TotalTime>
  <Words>287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Много игр есть на свете, а такая вот одна, и представился мне случай рассказать вам о моей!</vt:lpstr>
      <vt:lpstr>Слайд 2</vt:lpstr>
      <vt:lpstr>       « сорока-Белобока»</vt:lpstr>
      <vt:lpstr>Вот как любим мы играть,кашку варить и сорочат угощать!!!!!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 игр есть на свете, а такая вот одна и представился мне случай рассказать вам о своей.</dc:title>
  <dc:creator>W7</dc:creator>
  <cp:lastModifiedBy>W7</cp:lastModifiedBy>
  <cp:revision>12</cp:revision>
  <dcterms:created xsi:type="dcterms:W3CDTF">2020-04-06T11:27:45Z</dcterms:created>
  <dcterms:modified xsi:type="dcterms:W3CDTF">2020-04-06T13:26:28Z</dcterms:modified>
</cp:coreProperties>
</file>