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Формирование функциональной грамотности младших школьников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Мальцева Жанна Геннадьевна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385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Финансовая грамотность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Что можно сказать о наличных деньгах? </a:t>
            </a:r>
          </a:p>
          <a:p>
            <a:pPr marL="0" indent="0">
              <a:buNone/>
            </a:pPr>
            <a:r>
              <a:rPr lang="ru-RU" dirty="0" smtClean="0"/>
              <a:t>     монеты тяжёлые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банкноты могут порваться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не удобно рассчитываться, может не быть сдачи</a:t>
            </a:r>
          </a:p>
          <a:p>
            <a:pPr marL="0" indent="0">
              <a:buNone/>
            </a:pPr>
            <a:r>
              <a:rPr lang="ru-RU" dirty="0" smtClean="0"/>
              <a:t>Поэтому придумали и другие формы денег, например, </a:t>
            </a:r>
            <a:r>
              <a:rPr lang="ru-RU" dirty="0" smtClean="0">
                <a:solidFill>
                  <a:srgbClr val="FF0000"/>
                </a:solidFill>
              </a:rPr>
              <a:t>банковские карты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Что я могу купить с помощью карты? – спросил зайчонок. Игрушки? Дружбу? Продукты?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4050" y="1844824"/>
            <a:ext cx="288032" cy="28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84050" y="2357329"/>
            <a:ext cx="288032" cy="28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68405" y="2950339"/>
            <a:ext cx="288032" cy="28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346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ru-RU" b="1" dirty="0" smtClean="0"/>
              <a:t>Зайцы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640960" cy="583264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	У зайцев много врагов – и люди, и собаки, и волки, и лисицы, и вороны, и орлы. Только ночью </a:t>
            </a:r>
            <a:r>
              <a:rPr lang="ru-RU" dirty="0"/>
              <a:t>зайцы </a:t>
            </a:r>
            <a:r>
              <a:rPr lang="ru-RU" dirty="0" smtClean="0"/>
              <a:t>ходят по полям и лесам без страха, прокладывая </a:t>
            </a:r>
            <a:r>
              <a:rPr lang="ru-RU" dirty="0"/>
              <a:t>по снегу глубокий, видный след. </a:t>
            </a:r>
            <a:r>
              <a:rPr lang="ru-RU" dirty="0" smtClean="0"/>
              <a:t>Кормятся они семенами трав, </a:t>
            </a:r>
            <a:r>
              <a:rPr lang="ru-RU" dirty="0"/>
              <a:t>побегами и корой </a:t>
            </a:r>
            <a:r>
              <a:rPr lang="ru-RU" dirty="0" smtClean="0"/>
              <a:t>деревьев, остатками огородных культур, выкапывая их из-под снега. 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За год в заячьей семье на свет появляется три выводка. Настовики рождаются на свет в марте. Этот выводок самый маленький, в нём по 2-3 зайчонка. Травники, или </a:t>
            </a:r>
            <a:r>
              <a:rPr lang="ru-RU" dirty="0" err="1" smtClean="0"/>
              <a:t>колосовики</a:t>
            </a:r>
            <a:r>
              <a:rPr lang="ru-RU" dirty="0" smtClean="0"/>
              <a:t>, появляются в июне, их может быть от 5 до 15. Последний выводок – </a:t>
            </a:r>
            <a:r>
              <a:rPr lang="ru-RU" dirty="0" err="1" smtClean="0"/>
              <a:t>листопаднички</a:t>
            </a:r>
            <a:r>
              <a:rPr lang="ru-RU" dirty="0" smtClean="0"/>
              <a:t>, они выводятся в сентябре. Зайчата рождаются довольно крупными, зрячими, покрытыми шёрсткой и уже через пару часов способны бегать.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2999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Читательская грамотность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507288" cy="5904656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О каком времени года говорится в тексте?</a:t>
            </a:r>
          </a:p>
          <a:p>
            <a:pPr marL="514350" indent="-514350">
              <a:buAutoNum type="arabicPeriod"/>
            </a:pPr>
            <a:r>
              <a:rPr lang="ru-RU" dirty="0" smtClean="0"/>
              <a:t>Кого заяц не боится? Подчеркни.</a:t>
            </a:r>
          </a:p>
          <a:p>
            <a:pPr marL="0" indent="0">
              <a:buNone/>
            </a:pPr>
            <a:r>
              <a:rPr lang="ru-RU" dirty="0" smtClean="0"/>
              <a:t>Волк, орёл, человек, белка, лиса, крот, ворона.</a:t>
            </a:r>
          </a:p>
          <a:p>
            <a:pPr marL="0" indent="0">
              <a:buNone/>
            </a:pPr>
            <a:r>
              <a:rPr lang="ru-RU" dirty="0" smtClean="0"/>
              <a:t>3. Придумай и запиши вопрос, ответом на который является данное предложение. </a:t>
            </a:r>
          </a:p>
          <a:p>
            <a:pPr marL="0" indent="0">
              <a:buNone/>
            </a:pPr>
            <a:r>
              <a:rPr lang="ru-RU" dirty="0" smtClean="0"/>
              <a:t>______________________________________</a:t>
            </a:r>
          </a:p>
          <a:p>
            <a:pPr marL="0" indent="0">
              <a:buNone/>
            </a:pPr>
            <a:r>
              <a:rPr lang="ru-RU" dirty="0" smtClean="0"/>
              <a:t>Это кора деревьев, семена трав.</a:t>
            </a:r>
          </a:p>
          <a:p>
            <a:pPr marL="0" indent="0">
              <a:buNone/>
            </a:pPr>
            <a:r>
              <a:rPr lang="ru-RU" dirty="0" smtClean="0"/>
              <a:t>4. О каких зайцах говорится в тексте? Заполни кластер. </a:t>
            </a:r>
          </a:p>
          <a:p>
            <a:pPr marL="0" indent="0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635896" y="5589240"/>
            <a:ext cx="1728192" cy="36004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зайцы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31640" y="6262948"/>
            <a:ext cx="165618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71900" y="6270933"/>
            <a:ext cx="165618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40152" y="6270933"/>
            <a:ext cx="1656184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2915816" y="5949280"/>
            <a:ext cx="648072" cy="216024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436096" y="6017864"/>
            <a:ext cx="792088" cy="14744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499992" y="6017864"/>
            <a:ext cx="0" cy="22612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1919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r>
              <a:rPr lang="ru-RU" b="1" dirty="0">
                <a:solidFill>
                  <a:schemeClr val="accent1"/>
                </a:solidFill>
              </a:rPr>
              <a:t>Читательская грамотность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750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5. Почему зайцам дали такие названия?</a:t>
            </a:r>
          </a:p>
          <a:p>
            <a:pPr marL="0" indent="0">
              <a:buNone/>
            </a:pPr>
            <a:r>
              <a:rPr lang="ru-RU" dirty="0" smtClean="0"/>
              <a:t>6. Подумай, какую информацию ты получил из текста о жизни зайцев. Отметь так </a:t>
            </a:r>
            <a:r>
              <a:rPr lang="en-US" b="1" dirty="0" smtClean="0">
                <a:solidFill>
                  <a:srgbClr val="FF0000"/>
                </a:solidFill>
              </a:rPr>
              <a:t>V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r>
              <a:rPr lang="ru-RU" dirty="0" smtClean="0"/>
              <a:t>     За год у зайцев бывает три выводка.</a:t>
            </a:r>
          </a:p>
          <a:p>
            <a:pPr marL="0" indent="0">
              <a:buNone/>
            </a:pPr>
            <a:r>
              <a:rPr lang="ru-RU" dirty="0" smtClean="0"/>
              <a:t>     За зайцем охотятся лоси, кабаны.</a:t>
            </a:r>
          </a:p>
          <a:p>
            <a:pPr marL="0" indent="0">
              <a:buNone/>
            </a:pPr>
            <a:r>
              <a:rPr lang="ru-RU" dirty="0" smtClean="0"/>
              <a:t>     Зайцы далеко прыгают.</a:t>
            </a:r>
          </a:p>
          <a:p>
            <a:pPr marL="0" indent="0">
              <a:buNone/>
            </a:pPr>
            <a:r>
              <a:rPr lang="ru-RU" dirty="0" smtClean="0"/>
              <a:t>     </a:t>
            </a:r>
            <a:r>
              <a:rPr lang="ru-RU" dirty="0"/>
              <a:t>Р</a:t>
            </a:r>
            <a:r>
              <a:rPr lang="ru-RU" dirty="0" smtClean="0"/>
              <a:t>ождаются зайчата незрячими.</a:t>
            </a:r>
          </a:p>
          <a:p>
            <a:pPr marL="0" indent="0">
              <a:buNone/>
            </a:pPr>
            <a:r>
              <a:rPr lang="ru-RU" dirty="0" smtClean="0"/>
              <a:t>7. Разгадай ребус и соедини ответ с нужным словом.       ______________       собака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        заяц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        волк            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1656" y="2420888"/>
            <a:ext cx="288032" cy="28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1656" y="2924944"/>
            <a:ext cx="288032" cy="28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03844" y="3429728"/>
            <a:ext cx="288032" cy="28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03844" y="3956798"/>
            <a:ext cx="288032" cy="28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5" t="21507" r="13411" b="48586"/>
          <a:stretch/>
        </p:blipFill>
        <p:spPr bwMode="auto">
          <a:xfrm>
            <a:off x="467544" y="5661248"/>
            <a:ext cx="3258810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5310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Естественно-научная грамотность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К какой группе животных относится заяц?</a:t>
            </a:r>
          </a:p>
          <a:p>
            <a:pPr marL="514350" indent="-514350">
              <a:buAutoNum type="arabicPeriod"/>
            </a:pPr>
            <a:r>
              <a:rPr lang="ru-RU" dirty="0" smtClean="0"/>
              <a:t>Мама попросила Колю принести с огорода для зайчат овощей. Коля побежал в огород и принёс много растений. Подумай, не сделал ли он ошибки? Напиши названия овощей.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983262"/>
            <a:ext cx="1424320" cy="13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1" r="17283"/>
          <a:stretch/>
        </p:blipFill>
        <p:spPr bwMode="auto">
          <a:xfrm>
            <a:off x="1686232" y="4655806"/>
            <a:ext cx="1085568" cy="2143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809587"/>
            <a:ext cx="1499931" cy="1835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3" r="13519"/>
          <a:stretch/>
        </p:blipFill>
        <p:spPr bwMode="auto">
          <a:xfrm>
            <a:off x="2922661" y="4809588"/>
            <a:ext cx="1418603" cy="155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5" r="9702"/>
          <a:stretch/>
        </p:blipFill>
        <p:spPr bwMode="auto">
          <a:xfrm>
            <a:off x="7236295" y="4566437"/>
            <a:ext cx="1412049" cy="1814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4517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712968" cy="792088"/>
          </a:xfrm>
        </p:spPr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Естественно-научная грамотность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832648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3. Подчеркни корнеплоды.</a:t>
            </a:r>
          </a:p>
          <a:p>
            <a:pPr marL="0" indent="0">
              <a:buNone/>
            </a:pPr>
            <a:r>
              <a:rPr lang="ru-RU" sz="2800" dirty="0" smtClean="0"/>
              <a:t>4. Овощи обладают волшебными свойствами. Узнай некоторые из них. Натри на безопасной тёрке овощи и через марлю выдави сок в стаканчики. Нарисуй на стаканчике получившийся цвет сока. Сравни цвета соков. Вывод: соки имеют (разный или одинаковый) ___________ цвет. 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261858"/>
            <a:ext cx="1283147" cy="118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961108"/>
            <a:ext cx="1414463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566637"/>
            <a:ext cx="1085850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261858"/>
            <a:ext cx="1125371" cy="112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31730"/>
            <a:ext cx="1211733" cy="1674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86" t="6450" r="20786" b="9866"/>
          <a:stretch/>
        </p:blipFill>
        <p:spPr bwMode="auto">
          <a:xfrm>
            <a:off x="755576" y="5706587"/>
            <a:ext cx="757562" cy="1021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86" t="6450" r="20786" b="9866"/>
          <a:stretch/>
        </p:blipFill>
        <p:spPr bwMode="auto">
          <a:xfrm>
            <a:off x="2395448" y="5754527"/>
            <a:ext cx="757562" cy="1021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86" t="6450" r="20786" b="9866"/>
          <a:stretch/>
        </p:blipFill>
        <p:spPr bwMode="auto">
          <a:xfrm>
            <a:off x="4062085" y="5706587"/>
            <a:ext cx="757562" cy="1021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86" t="6450" r="20786" b="9866"/>
          <a:stretch/>
        </p:blipFill>
        <p:spPr bwMode="auto">
          <a:xfrm>
            <a:off x="5836554" y="5706587"/>
            <a:ext cx="757562" cy="1021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86" t="6450" r="20786" b="9866"/>
          <a:stretch/>
        </p:blipFill>
        <p:spPr bwMode="auto">
          <a:xfrm>
            <a:off x="7400440" y="5717376"/>
            <a:ext cx="757562" cy="1021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4707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/>
          <a:lstStyle/>
          <a:p>
            <a:r>
              <a:rPr lang="ru-RU" b="1" dirty="0">
                <a:solidFill>
                  <a:srgbClr val="00B050"/>
                </a:solidFill>
              </a:rPr>
              <a:t>Естественно-научная грамотность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5. Капни на белые салфетки соком и выясни, что будет при высыхании сока. </a:t>
            </a:r>
          </a:p>
          <a:p>
            <a:pPr marL="0" indent="0">
              <a:buNone/>
            </a:pPr>
            <a:r>
              <a:rPr lang="ru-RU" dirty="0" smtClean="0"/>
              <a:t>Вывод: при высыхании сока остались цветные пятна (такого же или другого) ____________ цвета, как и сам сок.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8790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Математическая грамотность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В марте в заячьей семье появилось на свет 3 зайчонка-</a:t>
            </a:r>
            <a:r>
              <a:rPr lang="ru-RU" dirty="0" err="1" smtClean="0"/>
              <a:t>настовичка</a:t>
            </a:r>
            <a:r>
              <a:rPr lang="ru-RU" dirty="0" smtClean="0"/>
              <a:t>. Зайчиха покормила своих зайчат и убежала. Молоко у зайчихи очень сытное, и его хватает деткам на 3 дня. А потом зайчиха их нашла. </a:t>
            </a:r>
          </a:p>
          <a:p>
            <a:pPr marL="0" indent="0">
              <a:buNone/>
            </a:pPr>
            <a:r>
              <a:rPr lang="ru-RU" dirty="0" smtClean="0"/>
              <a:t>Сколько часов отсутствовала зайчиха, если известно, что она пришла через двое суток?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9791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Финансовая грамотность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507342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Жил-был зайчик, который ходил в школу. Родители давали ему деньги на расходы для покупки морковки. </a:t>
            </a:r>
          </a:p>
          <a:p>
            <a:pPr marL="0" indent="0">
              <a:buNone/>
            </a:pPr>
            <a:r>
              <a:rPr lang="ru-RU" dirty="0" smtClean="0"/>
              <a:t>-Где ты обычно носишь деньги? – спросил папа-заяц.</a:t>
            </a:r>
          </a:p>
          <a:p>
            <a:pPr marL="0" indent="0">
              <a:buNone/>
            </a:pPr>
            <a:r>
              <a:rPr lang="ru-RU" dirty="0" smtClean="0"/>
              <a:t>-В рюкзаке, в кармашке, - ответил зайчонок.</a:t>
            </a:r>
          </a:p>
          <a:p>
            <a:pPr marL="0" indent="0">
              <a:buNone/>
            </a:pPr>
            <a:r>
              <a:rPr lang="ru-RU" dirty="0" smtClean="0"/>
              <a:t>-Они у тебя в наличии и поэтому называются:</a:t>
            </a:r>
          </a:p>
          <a:p>
            <a:pPr marL="0" indent="0">
              <a:buNone/>
            </a:pPr>
            <a:r>
              <a:rPr lang="ru-RU" dirty="0" smtClean="0"/>
              <a:t>       наличные деньги                заячьи деньги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4048" y="4971320"/>
            <a:ext cx="288032" cy="28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85328" y="5013176"/>
            <a:ext cx="288032" cy="28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5161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449</Words>
  <Application>Microsoft Office PowerPoint</Application>
  <PresentationFormat>Экран (4:3)</PresentationFormat>
  <Paragraphs>50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Формирование функциональной грамотности младших школьников</vt:lpstr>
      <vt:lpstr>Зайцы</vt:lpstr>
      <vt:lpstr>Читательская грамотность</vt:lpstr>
      <vt:lpstr>Читательская грамотность</vt:lpstr>
      <vt:lpstr>Естественно-научная грамотность</vt:lpstr>
      <vt:lpstr>Естественно-научная грамотность</vt:lpstr>
      <vt:lpstr>Естественно-научная грамотность</vt:lpstr>
      <vt:lpstr>Математическая грамотность</vt:lpstr>
      <vt:lpstr>Финансовая грамотность</vt:lpstr>
      <vt:lpstr>Финансовая грамотность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Зайцы</dc:title>
  <dc:creator>Сергей</dc:creator>
  <cp:lastModifiedBy>Сергей</cp:lastModifiedBy>
  <cp:revision>15</cp:revision>
  <dcterms:created xsi:type="dcterms:W3CDTF">2022-01-10T10:21:04Z</dcterms:created>
  <dcterms:modified xsi:type="dcterms:W3CDTF">2022-03-18T03:53:13Z</dcterms:modified>
</cp:coreProperties>
</file>