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3C2D6-A0F1-4D86-93F1-12B70E7877F6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B0181-679E-4143-9CDF-75E7AACE7D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448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B0181-679E-4143-9CDF-75E7AACE7D0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660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110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669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673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80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453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940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019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562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36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103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401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4C5D5-E169-4F49-988D-C5D2AB060C9D}" type="datetimeFigureOut">
              <a:rPr lang="ru-RU" smtClean="0"/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2F23A-6E69-4C65-BB42-212868379A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737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2459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22" y="0"/>
            <a:ext cx="11245755" cy="6796585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4086225" y="-385763"/>
            <a:ext cx="9167812" cy="148113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Частное дошкольное образовательное учреждение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«Детский сад №69 открытого акционерного общества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«Российские железные дороги»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95413" y="2269746"/>
            <a:ext cx="9144000" cy="1655762"/>
          </a:xfrm>
        </p:spPr>
        <p:txBody>
          <a:bodyPr>
            <a:normAutofit fontScale="25000" lnSpcReduction="20000"/>
          </a:bodyPr>
          <a:lstStyle/>
          <a:p>
            <a:r>
              <a:rPr lang="ru-RU" sz="1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talic" panose="00000400000000000000" pitchFamily="2" charset="0"/>
                <a:cs typeface="Italic" panose="00000400000000000000" pitchFamily="2" charset="0"/>
              </a:rPr>
              <a:t>Покормите птиц</a:t>
            </a:r>
          </a:p>
          <a:p>
            <a:r>
              <a:rPr lang="ru-RU" sz="1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talic" panose="00000400000000000000" pitchFamily="2" charset="0"/>
                <a:cs typeface="Italic" panose="00000400000000000000" pitchFamily="2" charset="0"/>
              </a:rPr>
              <a:t> зимой</a:t>
            </a:r>
            <a:endParaRPr lang="ru-RU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Участники:</a:t>
            </a:r>
          </a:p>
          <a:p>
            <a:r>
              <a:rPr lang="ru-RU" sz="7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подготовительной логопедической группы</a:t>
            </a:r>
            <a:endParaRPr lang="ru-RU" sz="7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58100" y="6273225"/>
            <a:ext cx="63293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Антонова Ж.А.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Савосина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</a:p>
        </p:txBody>
      </p:sp>
      <p:pic>
        <p:nvPicPr>
          <p:cNvPr id="2" name="tristan-lohengrin-look-at-the-cloud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0613" y="5585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198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4" y="1030513"/>
            <a:ext cx="2998560" cy="39980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278" y="2407933"/>
            <a:ext cx="3053443" cy="40712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165" y="1030513"/>
            <a:ext cx="2955472" cy="394062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972707" y="284275"/>
            <a:ext cx="6096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небу весело скользя.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Взлетят </a:t>
            </a: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пернатые друзья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пропоют чирикая: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8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8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Спасибо, вам великое!"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58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629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44686" y="460230"/>
            <a:ext cx="6096000" cy="419961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</a:rPr>
              <a:t>Сугробами засыпаны</a:t>
            </a:r>
          </a:p>
          <a:p>
            <a:pPr indent="457200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</a:rPr>
              <a:t>Бугры, дворы, дорожки,</a:t>
            </a:r>
          </a:p>
          <a:p>
            <a:pPr indent="457200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</a:rPr>
              <a:t>Не могут пташки отыскать</a:t>
            </a:r>
          </a:p>
          <a:p>
            <a:pPr indent="457200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</a:rPr>
              <a:t>Ни зернышка, ни крошки.</a:t>
            </a:r>
          </a:p>
          <a:p>
            <a:pPr indent="457200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</a:rPr>
              <a:t>И вот летают всё слабей</a:t>
            </a:r>
          </a:p>
          <a:p>
            <a:pPr indent="457200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</a:rPr>
              <a:t>Ворона, галка, воробей.</a:t>
            </a:r>
          </a:p>
          <a:p>
            <a:pPr indent="457200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</a:rPr>
              <a:t>Скорей, на помощь, дети!</a:t>
            </a:r>
          </a:p>
          <a:p>
            <a:pPr indent="457200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</a:rPr>
              <a:t>Вот в этот самый трудный час</a:t>
            </a:r>
          </a:p>
          <a:p>
            <a:pPr indent="457200"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</a:rPr>
              <a:t>Спасенья птицы ждут от вас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28" y="3987201"/>
            <a:ext cx="3499758" cy="22083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057" y="288708"/>
            <a:ext cx="3918857" cy="300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35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056063" y="62707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 творчество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4" y="682058"/>
            <a:ext cx="2681515" cy="35753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421" y="662781"/>
            <a:ext cx="3456215" cy="46082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975" y="1325563"/>
            <a:ext cx="3695700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222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38" y="551542"/>
            <a:ext cx="3499757" cy="46663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516" y="1828800"/>
            <a:ext cx="3428093" cy="45707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930" y="551542"/>
            <a:ext cx="3036207" cy="404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31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64" y="737204"/>
            <a:ext cx="4037693" cy="53835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050" y="582388"/>
            <a:ext cx="3790950" cy="505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61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57562" y="402269"/>
            <a:ext cx="6096000" cy="23453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Кормушек сделали не счесть,</a:t>
            </a:r>
          </a:p>
          <a:p>
            <a:pPr indent="457200">
              <a:lnSpc>
                <a:spcPct val="150000"/>
              </a:lnSpc>
            </a:pP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Здесь всякие кормушки есть,</a:t>
            </a:r>
          </a:p>
          <a:p>
            <a:pPr indent="457200">
              <a:lnSpc>
                <a:spcPct val="150000"/>
              </a:lnSpc>
            </a:pP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дерева, пластмассы,</a:t>
            </a:r>
          </a:p>
          <a:p>
            <a:pPr indent="457200">
              <a:lnSpc>
                <a:spcPct val="150000"/>
              </a:lnSpc>
            </a:pP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пенопласта, Из многого другого</a:t>
            </a:r>
          </a:p>
          <a:p>
            <a:pPr indent="457200">
              <a:lnSpc>
                <a:spcPct val="150000"/>
              </a:lnSpc>
            </a:pP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Но, </a:t>
            </a:r>
            <a:r>
              <a:rPr lang="ru-RU" sz="2000" b="0" i="0" dirty="0" err="1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главное,с</a:t>
            </a: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душою!</a:t>
            </a:r>
            <a:endParaRPr lang="ru-RU" sz="20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480" y="1799771"/>
            <a:ext cx="2661557" cy="35487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90" y="987735"/>
            <a:ext cx="2879272" cy="38390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525" y="2907249"/>
            <a:ext cx="2522311" cy="33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54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21" y="391885"/>
            <a:ext cx="4545693" cy="59798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020" y="391885"/>
            <a:ext cx="4484915" cy="597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74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2571297"/>
            <a:ext cx="10515600" cy="1325563"/>
          </a:xfrm>
        </p:spPr>
        <p:txBody>
          <a:bodyPr>
            <a:noAutofit/>
          </a:bodyPr>
          <a:lstStyle/>
          <a:p>
            <a:pPr indent="457200" algn="ctr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нашей группы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Вот и наступила зима. Похолодало. Люди стали одеваться теплее. Тяжело в это время зимующим птицам, холодно и голодно. Жмутся они под крышами домов, греются. Однажды мы с ребятами как всегда, взяв с собой приготовленный корм, вышли на прогулку, чтобы насыпать в наши кормушки еду для пташек. Приятно наблюдать, с какой радостью и благодарностью сбиваются птички у кормушки. Здесь и синички, воробьи, а вот и красавцы снегири. Но тут, около веранды мои ребята заметили темный комочек. Подойдя ближе, я взяла его в руки. Наверное от теплоты моих рук, он пошевелился. Ой, -это же снегирь, бедненький, он замерз. Мы с ребятами решили взять его в группу и отогреть. Сколько же было радости, когда наша птичка согрелась и довольная выпорхнула на улицу. Мы долго наблюдали за ней из окна группы. Не мерзни больше, а у нас ты всегда найдешь корм!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842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0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28678" y="352255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Покормите птиц зимой.</a:t>
            </a:r>
            <a:b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Пусть со всех концов</a:t>
            </a:r>
            <a:b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вам слетятся, как домой,</a:t>
            </a:r>
            <a:b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Стайки на крыльцо.</a:t>
            </a:r>
          </a:p>
          <a:p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гибнет их — не счесть,</a:t>
            </a:r>
            <a:b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Видеть тяжело.</a:t>
            </a:r>
            <a:b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ведь в нашем сердце есть</a:t>
            </a:r>
            <a:b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для птиц тепло.</a:t>
            </a:r>
            <a:endParaRPr lang="ru-RU" sz="20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257" y="2957600"/>
            <a:ext cx="2470150" cy="32935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099" y="2957600"/>
            <a:ext cx="2763157" cy="32067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092" y="352255"/>
            <a:ext cx="2699444" cy="35992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27" y="516817"/>
            <a:ext cx="3336470" cy="444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152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0">
        <p:fad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111</Words>
  <Application>Microsoft Office PowerPoint</Application>
  <PresentationFormat>Широкоэкранный</PresentationFormat>
  <Paragraphs>29</Paragraphs>
  <Slides>10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Italic</vt:lpstr>
      <vt:lpstr>Times New Roman</vt:lpstr>
      <vt:lpstr>Тема Office</vt:lpstr>
      <vt:lpstr>Частное дошкольное образовательное учреждение  «Детский сад №69 открытого акционерного общества  «Российские железные дороги»</vt:lpstr>
      <vt:lpstr>Презентация PowerPoint</vt:lpstr>
      <vt:lpstr>Наше творчество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 История нашей группы  Вот и наступила зима. Похолодало. Люди стали одеваться теплее. Тяжело в это время зимующим птицам, холодно и голодно. Жмутся они под крышами домов, греются. Однажды мы с ребятами как всегда, взяв с собой приготовленный корм, вышли на прогулку, чтобы насыпать в наши кормушки еду для пташек. Приятно наблюдать, с какой радостью и благодарностью сбиваются птички у кормушки. Здесь и синички, воробьи, а вот и красавцы снегири. Но тут, около веранды мои ребята заметили темный комочек. Подойдя ближе, я взяла его в руки. Наверное от теплоты моих рук, он пошевелился. Ой, -это же снегирь, бедненький, он замерз. Мы с ребятами решили взять его в группу и отогреть. Сколько же было радости, когда наша птичка согрелась и довольная выпорхнула на улицу. Мы долго наблюдали за ней из окна группы. Не мерзни больше, а у нас ты всегда найдешь корм!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Жанна</dc:creator>
  <cp:lastModifiedBy>Жанна</cp:lastModifiedBy>
  <cp:revision>19</cp:revision>
  <dcterms:created xsi:type="dcterms:W3CDTF">2021-01-31T06:01:37Z</dcterms:created>
  <dcterms:modified xsi:type="dcterms:W3CDTF">2021-01-31T14:15:19Z</dcterms:modified>
</cp:coreProperties>
</file>