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57" r:id="rId4"/>
    <p:sldId id="260" r:id="rId5"/>
    <p:sldId id="256" r:id="rId6"/>
    <p:sldId id="261" r:id="rId7"/>
    <p:sldId id="262" r:id="rId8"/>
    <p:sldId id="267" r:id="rId9"/>
    <p:sldId id="263" r:id="rId10"/>
    <p:sldId id="265" r:id="rId11"/>
    <p:sldId id="266" r:id="rId12"/>
    <p:sldId id="264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D82EF-5727-4011-81B1-62278D46C91D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E373A-590B-4921-A918-531807D767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E373A-590B-4921-A918-531807D767F9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b="1" i="1" dirty="0" smtClean="0">
                <a:solidFill>
                  <a:srgbClr val="FF0000"/>
                </a:solidFill>
              </a:rPr>
              <a:t>     Виды клумб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Ковровая клумба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виды клумбы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128792" cy="53199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виды клумбы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4664"/>
            <a:ext cx="6552728" cy="59933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Моноклумба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виды клумбы\i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4181" y="4653136"/>
            <a:ext cx="2939819" cy="2204864"/>
          </a:xfrm>
          <a:prstGeom prst="rect">
            <a:avLst/>
          </a:prstGeom>
          <a:noFill/>
        </p:spPr>
      </p:pic>
      <p:pic>
        <p:nvPicPr>
          <p:cNvPr id="11267" name="Picture 3" descr="C:\Users\User\Desktop\виды клумбы\i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3635896" cy="2413205"/>
          </a:xfrm>
          <a:prstGeom prst="rect">
            <a:avLst/>
          </a:prstGeom>
          <a:noFill/>
        </p:spPr>
      </p:pic>
      <p:pic>
        <p:nvPicPr>
          <p:cNvPr id="11268" name="Picture 4" descr="C:\Users\User\Desktop\виды клумбы\i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060848"/>
            <a:ext cx="4266714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Вертикальная клумба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виды клумбы\i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5557" y="1124744"/>
            <a:ext cx="2658443" cy="3528905"/>
          </a:xfrm>
          <a:prstGeom prst="rect">
            <a:avLst/>
          </a:prstGeom>
          <a:noFill/>
        </p:spPr>
      </p:pic>
      <p:pic>
        <p:nvPicPr>
          <p:cNvPr id="12291" name="Picture 3" descr="C:\Users\User\Desktop\виды клумбы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401616"/>
            <a:ext cx="3364214" cy="3456384"/>
          </a:xfrm>
          <a:prstGeom prst="rect">
            <a:avLst/>
          </a:prstGeom>
          <a:noFill/>
        </p:spPr>
      </p:pic>
      <p:pic>
        <p:nvPicPr>
          <p:cNvPr id="12292" name="Picture 4" descr="C:\Users\User\Desktop\виды клумбы\i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84584" y="836712"/>
            <a:ext cx="425087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Клумба-панно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User\Desktop\виды клумбы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03394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Фестиваль цветников в Лужниках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виды клумбы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4032448" cy="3024336"/>
          </a:xfrm>
          <a:prstGeom prst="rect">
            <a:avLst/>
          </a:prstGeom>
          <a:noFill/>
        </p:spPr>
      </p:pic>
      <p:pic>
        <p:nvPicPr>
          <p:cNvPr id="2051" name="Picture 3" descr="C:\Users\User\Desktop\виды клумбы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024336"/>
            <a:ext cx="2555776" cy="3833664"/>
          </a:xfrm>
          <a:prstGeom prst="rect">
            <a:avLst/>
          </a:prstGeom>
          <a:noFill/>
        </p:spPr>
      </p:pic>
      <p:pic>
        <p:nvPicPr>
          <p:cNvPr id="2052" name="Picture 4" descr="C:\Users\User\Desktop\виды клумбы\i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374994"/>
            <a:ext cx="4644008" cy="3483006"/>
          </a:xfrm>
          <a:prstGeom prst="rect">
            <a:avLst/>
          </a:prstGeom>
          <a:noFill/>
        </p:spPr>
      </p:pic>
      <p:pic>
        <p:nvPicPr>
          <p:cNvPr id="2053" name="Picture 5" descr="C:\Users\User\Desktop\виды клумбы\i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52736"/>
            <a:ext cx="3851920" cy="2888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Регулярная клумба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виды клумбы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776864" cy="5207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виды клумбы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416824" cy="5507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виды клумбы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1"/>
            <a:ext cx="7632848" cy="5088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Нерегулярная клумба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виды клумбы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1412776"/>
            <a:ext cx="7594443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виды клумбы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603448"/>
            <a:ext cx="10945216" cy="8208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виды клумбы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Приподнятая клумба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виды клумбы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виды клумбы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081698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</Words>
  <Application>Microsoft Office PowerPoint</Application>
  <PresentationFormat>Экран (4:3)</PresentationFormat>
  <Paragraphs>10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Регулярная клумба</vt:lpstr>
      <vt:lpstr>Слайд 3</vt:lpstr>
      <vt:lpstr>Слайд 4</vt:lpstr>
      <vt:lpstr>Нерегулярная клумба</vt:lpstr>
      <vt:lpstr>Слайд 6</vt:lpstr>
      <vt:lpstr>Слайд 7</vt:lpstr>
      <vt:lpstr>Приподнятая клумба</vt:lpstr>
      <vt:lpstr>Слайд 9</vt:lpstr>
      <vt:lpstr>Ковровая клумба</vt:lpstr>
      <vt:lpstr>Слайд 11</vt:lpstr>
      <vt:lpstr>Моноклумба </vt:lpstr>
      <vt:lpstr>Вертикальная клумба</vt:lpstr>
      <vt:lpstr>Клумба-панно</vt:lpstr>
      <vt:lpstr>Фестиваль цветников в Лужниках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3</cp:revision>
  <dcterms:created xsi:type="dcterms:W3CDTF">2014-04-22T10:23:05Z</dcterms:created>
  <dcterms:modified xsi:type="dcterms:W3CDTF">2014-04-23T08:57:28Z</dcterms:modified>
</cp:coreProperties>
</file>