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2"/>
  </p:notesMasterIdLst>
  <p:sldIdLst>
    <p:sldId id="309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76" r:id="rId11"/>
    <p:sldId id="269" r:id="rId12"/>
    <p:sldId id="271" r:id="rId13"/>
    <p:sldId id="275" r:id="rId14"/>
    <p:sldId id="278" r:id="rId15"/>
    <p:sldId id="279" r:id="rId16"/>
    <p:sldId id="280" r:id="rId17"/>
    <p:sldId id="282" r:id="rId18"/>
    <p:sldId id="283" r:id="rId19"/>
    <p:sldId id="285" r:id="rId20"/>
    <p:sldId id="286" r:id="rId21"/>
    <p:sldId id="287" r:id="rId22"/>
    <p:sldId id="288" r:id="rId23"/>
    <p:sldId id="290" r:id="rId24"/>
    <p:sldId id="289" r:id="rId25"/>
    <p:sldId id="291" r:id="rId26"/>
    <p:sldId id="292" r:id="rId27"/>
    <p:sldId id="293" r:id="rId28"/>
    <p:sldId id="314" r:id="rId29"/>
    <p:sldId id="295" r:id="rId30"/>
    <p:sldId id="296" r:id="rId31"/>
    <p:sldId id="298" r:id="rId32"/>
    <p:sldId id="297" r:id="rId33"/>
    <p:sldId id="300" r:id="rId34"/>
    <p:sldId id="311" r:id="rId35"/>
    <p:sldId id="303" r:id="rId36"/>
    <p:sldId id="305" r:id="rId37"/>
    <p:sldId id="304" r:id="rId38"/>
    <p:sldId id="306" r:id="rId39"/>
    <p:sldId id="312" r:id="rId40"/>
    <p:sldId id="31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F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85" autoAdjust="0"/>
    <p:restoredTop sz="94660"/>
  </p:normalViewPr>
  <p:slideViewPr>
    <p:cSldViewPr>
      <p:cViewPr varScale="1">
        <p:scale>
          <a:sx n="86" d="100"/>
          <a:sy n="86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D29F9-4CC0-497B-BC2D-0E2470130886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B778E-13B6-4DF5-B658-B9C307A8F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6357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689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>
                <a:solidFill>
                  <a:prstClr val="black"/>
                </a:solidFill>
              </a:rPr>
              <a:pPr/>
              <a:t>39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1962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6848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303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290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37404" y="0"/>
            <a:ext cx="9181404" cy="6858000"/>
          </a:xfrm>
          <a:prstGeom prst="rect">
            <a:avLst/>
          </a:prstGeom>
          <a:noFill/>
        </p:spPr>
      </p:pic>
      <p:pic>
        <p:nvPicPr>
          <p:cNvPr id="10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332656"/>
            <a:ext cx="8424936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115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980728"/>
            <a:ext cx="4762500" cy="4267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380797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7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32656"/>
            <a:ext cx="8352928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://li-web.ru/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971600" y="3573016"/>
            <a:ext cx="1080120" cy="710719"/>
          </a:xfrm>
          <a:prstGeom prst="rect">
            <a:avLst/>
          </a:prstGeom>
          <a:noFill/>
        </p:spPr>
      </p:pic>
      <p:pic>
        <p:nvPicPr>
          <p:cNvPr id="12" name="Picture 2" descr="9.png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771800" y="4221088"/>
            <a:ext cx="1224136" cy="1224136"/>
          </a:xfrm>
          <a:prstGeom prst="rect">
            <a:avLst/>
          </a:prstGeom>
          <a:noFill/>
        </p:spPr>
      </p:pic>
      <p:pic>
        <p:nvPicPr>
          <p:cNvPr id="11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699792" y="5085184"/>
            <a:ext cx="1705372" cy="852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7599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fade-frame-7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5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 rot="16200000">
            <a:off x="-1152634" y="1808818"/>
            <a:ext cx="6336704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9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35696" y="3933056"/>
            <a:ext cx="1224136" cy="1224136"/>
          </a:xfrm>
          <a:prstGeom prst="rect">
            <a:avLst/>
          </a:prstGeom>
          <a:noFill/>
        </p:spPr>
      </p:pic>
      <p:pic>
        <p:nvPicPr>
          <p:cNvPr id="9" name="Picture 6" descr="http://li-web.ru/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547664" y="3356992"/>
            <a:ext cx="1080120" cy="710719"/>
          </a:xfrm>
          <a:prstGeom prst="rect">
            <a:avLst/>
          </a:prstGeom>
          <a:noFill/>
        </p:spPr>
      </p:pic>
      <p:pic>
        <p:nvPicPr>
          <p:cNvPr id="6146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47664" y="4869160"/>
            <a:ext cx="1705372" cy="852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39028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6550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6055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682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1524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9036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0392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2722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240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340BB-DBDA-4442-9EE2-35A542BF8782}" type="datetimeFigureOut">
              <a:rPr lang="ru-RU" smtClean="0"/>
              <a:pPr/>
              <a:t>25.03.2024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9DC66-1F9E-490D-BDAA-BDAAECEFC8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741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AF7E7-3B8B-4E4A-B84B-C933FAC64B0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DC3ED-28DC-4D7E-9FBA-FA19A4DC652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50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6048672" cy="151216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творчества»</a:t>
            </a:r>
            <a:endParaRPr lang="ru-RU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589240"/>
            <a:ext cx="3560440" cy="960512"/>
          </a:xfrm>
        </p:spPr>
        <p:txBody>
          <a:bodyPr>
            <a:normAutofit/>
          </a:bodyPr>
          <a:lstStyle/>
          <a:p>
            <a:pPr lvl="0"/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Инюшева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Елена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Александровна,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59632" y="2420888"/>
            <a:ext cx="51845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  <a:ea typeface="+mj-ea"/>
                <a:cs typeface="+mj-cs"/>
              </a:rPr>
              <a:t>Мастер</a:t>
            </a:r>
            <a:r>
              <a:rPr lang="en-US" sz="4400" b="1" dirty="0" smtClean="0">
                <a:solidFill>
                  <a:prstClr val="black"/>
                </a:solidFill>
                <a:ea typeface="+mj-ea"/>
                <a:cs typeface="+mj-cs"/>
              </a:rPr>
              <a:t> - </a:t>
            </a:r>
            <a:r>
              <a:rPr lang="ru-RU" sz="4400" b="1" dirty="0" smtClean="0">
                <a:solidFill>
                  <a:prstClr val="black"/>
                </a:solidFill>
                <a:ea typeface="+mj-ea"/>
                <a:cs typeface="+mj-cs"/>
              </a:rPr>
              <a:t> </a:t>
            </a:r>
            <a:r>
              <a:rPr lang="ru-RU" sz="4400" b="1" dirty="0">
                <a:solidFill>
                  <a:prstClr val="black"/>
                </a:solidFill>
                <a:ea typeface="+mj-ea"/>
                <a:cs typeface="+mj-cs"/>
              </a:rPr>
              <a:t>класс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71800" y="6237312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Калтан,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31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1364944935c1ad7ef5b0b811e1002122_p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629"/>
          <a:stretch/>
        </p:blipFill>
        <p:spPr bwMode="auto">
          <a:xfrm>
            <a:off x="-108520" y="0"/>
            <a:ext cx="9899000" cy="684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883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IMG_42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2621873" cy="3932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dmin\Desktop\prodaetsya-degu.1.b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021" r="16209" b="7014"/>
          <a:stretch/>
        </p:blipFill>
        <p:spPr bwMode="auto">
          <a:xfrm>
            <a:off x="4985640" y="188639"/>
            <a:ext cx="3989689" cy="312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admin\Desktop\736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916" r="6205"/>
          <a:stretch/>
        </p:blipFill>
        <p:spPr bwMode="auto">
          <a:xfrm>
            <a:off x="4985639" y="3717031"/>
            <a:ext cx="3989689" cy="264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admin\Desktop\b_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763" y="260648"/>
            <a:ext cx="313430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6401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1496160322_mastera-maskirovki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45" y="0"/>
            <a:ext cx="90799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075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\Desktop\1496160322_mastera-maskirovki-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45" y="0"/>
            <a:ext cx="9079941" cy="6858000"/>
          </a:xfrm>
          <a:prstGeom prst="rect">
            <a:avLst/>
          </a:prstGeom>
          <a:noFill/>
          <a:ln w="19050" cmpd="sng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714348" y="0"/>
            <a:ext cx="7000924" cy="4786346"/>
          </a:xfrm>
          <a:prstGeom prst="ellipse">
            <a:avLst/>
          </a:prstGeom>
          <a:noFill/>
          <a:ln w="127000" cmpd="sng">
            <a:solidFill>
              <a:srgbClr val="F66F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354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Индийский палочник</a:t>
            </a:r>
            <a:endParaRPr lang="ru-RU" b="1" dirty="0"/>
          </a:p>
        </p:txBody>
      </p:sp>
      <p:pic>
        <p:nvPicPr>
          <p:cNvPr id="15362" name="Picture 2" descr="C:\Users\admin\Desktop\IMG_24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4764" y="1600200"/>
            <a:ext cx="3641452" cy="48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987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esktop\maxresdefaul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15" r="7199"/>
          <a:stretch/>
        </p:blipFill>
        <p:spPr bwMode="auto">
          <a:xfrm>
            <a:off x="-123896" y="0"/>
            <a:ext cx="92639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210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Африка</a:t>
            </a:r>
            <a:endParaRPr lang="ru-RU" b="1" dirty="0"/>
          </a:p>
        </p:txBody>
      </p:sp>
      <p:pic>
        <p:nvPicPr>
          <p:cNvPr id="17410" name="Picture 2" descr="C:\Users\admin\Desktop\you-simply-cannot-visit-namibia-without-seeing-the-sossusvlei-sand-dun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178" y="1340768"/>
            <a:ext cx="7172488" cy="478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582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admin\Desktop\Madagascar-Wallpapers-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1230" y="1600200"/>
            <a:ext cx="724154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admin\Desktop\Madagascar-Wallpapers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572000" y="-2286000"/>
            <a:ext cx="18288000" cy="1143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058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Чьи следы</a:t>
            </a:r>
            <a:r>
              <a:rPr lang="ru-RU" b="1" dirty="0"/>
              <a:t>?</a:t>
            </a:r>
          </a:p>
        </p:txBody>
      </p:sp>
      <p:pic>
        <p:nvPicPr>
          <p:cNvPr id="5" name="Picture 2" descr="C:\Users\admin\Desktop\52740500-Набор-джунглей-следы-животных.jpg"/>
          <p:cNvPicPr/>
          <p:nvPr/>
        </p:nvPicPr>
        <p:blipFill rotWithShape="1">
          <a:blip r:embed="rId2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089" t="16948" r="29604" b="66603"/>
          <a:stretch/>
        </p:blipFill>
        <p:spPr bwMode="auto">
          <a:xfrm>
            <a:off x="179513" y="1196752"/>
            <a:ext cx="4251086" cy="4940097"/>
          </a:xfrm>
          <a:prstGeom prst="rect">
            <a:avLst/>
          </a:prstGeom>
          <a:noFill/>
          <a:extLst/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63688" y="3501008"/>
            <a:ext cx="1800200" cy="262515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C:\Users\admin\Desktop\52740500-Набор-джунглей-следы-животных.jpg"/>
          <p:cNvPicPr/>
          <p:nvPr/>
        </p:nvPicPr>
        <p:blipFill rotWithShape="1">
          <a:blip r:embed="rId4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85" t="61187" r="55213" b="26927"/>
          <a:stretch/>
        </p:blipFill>
        <p:spPr bwMode="auto">
          <a:xfrm>
            <a:off x="4572000" y="1628800"/>
            <a:ext cx="4032448" cy="40555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74118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Кто оставил след</a:t>
            </a:r>
            <a:endParaRPr lang="ru-RU" b="1" dirty="0"/>
          </a:p>
        </p:txBody>
      </p:sp>
      <p:pic>
        <p:nvPicPr>
          <p:cNvPr id="2050" name="Picture 2" descr="C:\Users\admin\Desktop\3337041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6778" y="1600200"/>
            <a:ext cx="241044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1628800"/>
            <a:ext cx="1368152" cy="129614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dirty="0" smtClean="0"/>
              <a:t>?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xmlns="" val="411585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222e885db7cfcfa4a38b23e933df26f2e21077c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20518"/>
            <a:ext cx="7272808" cy="536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32656"/>
            <a:ext cx="9433048" cy="792088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И в них души не чаем мы…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xmlns="" val="340256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Улитка</a:t>
            </a:r>
            <a:endParaRPr lang="ru-RU" b="1" dirty="0"/>
          </a:p>
        </p:txBody>
      </p:sp>
      <p:pic>
        <p:nvPicPr>
          <p:cNvPr id="3074" name="Picture 2" descr="C:\Users\admin\Desktop\3337041_lar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6778" y="1600200"/>
            <a:ext cx="241044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121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admin\Desktop\IMG_15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68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Самая умная среди сухопутных моллюсков</a:t>
            </a:r>
            <a:endParaRPr lang="ru-RU" sz="3200" b="1" dirty="0"/>
          </a:p>
        </p:txBody>
      </p:sp>
      <p:pic>
        <p:nvPicPr>
          <p:cNvPr id="6146" name="Picture 2" descr="C:\Users\admin\Desktop\bd2c334ab1088fd229d39aa9b8fa1f24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920880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7068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Улитки глухие, общаются между собой через прикосновения</a:t>
            </a:r>
            <a:endParaRPr lang="ru-RU" sz="2400" b="1" dirty="0"/>
          </a:p>
        </p:txBody>
      </p:sp>
      <p:pic>
        <p:nvPicPr>
          <p:cNvPr id="5122" name="Picture 2" descr="C:\Users\admin\Desktop\top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11" t="29575" b="12244"/>
          <a:stretch/>
        </p:blipFill>
        <p:spPr bwMode="auto">
          <a:xfrm>
            <a:off x="-164493" y="1556792"/>
            <a:ext cx="9280215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414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На языке расположено 25 тыс. зубов</a:t>
            </a:r>
            <a:endParaRPr lang="ru-RU" sz="3200" b="1" dirty="0"/>
          </a:p>
        </p:txBody>
      </p:sp>
      <p:pic>
        <p:nvPicPr>
          <p:cNvPr id="7170" name="Picture 2" descr="C:\Users\admin\Desktop\0_20c3f_2ccc197_X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020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1430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Бесстрашно ползает по лезвию бритвы</a:t>
            </a:r>
            <a:endParaRPr lang="ru-RU" sz="3200" b="1" dirty="0"/>
          </a:p>
        </p:txBody>
      </p:sp>
      <p:pic>
        <p:nvPicPr>
          <p:cNvPr id="8194" name="Picture 2" descr="C:\Users\admin\Desktop\salyangoz-kesici-aletlerin-uzerinden-gecerse-ne-olur_9561550-1460_1920x10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55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Продолжительность жизни -10 лет</a:t>
            </a:r>
            <a:endParaRPr lang="ru-RU" sz="3600" b="1" dirty="0"/>
          </a:p>
        </p:txBody>
      </p:sp>
      <p:pic>
        <p:nvPicPr>
          <p:cNvPr id="9218" name="Picture 2" descr="C:\Users\admin\Desktop\large_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93" r="5816" b="10258"/>
          <a:stretch/>
        </p:blipFill>
        <p:spPr bwMode="auto">
          <a:xfrm>
            <a:off x="1524001" y="1304674"/>
            <a:ext cx="6594764" cy="500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7185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image-0-02-04-49a624870d5700aacb2d77ea2466b356a4ec4e3ff9b3d7e9233c45e616d51682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289" y="678966"/>
            <a:ext cx="3666711" cy="275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\Desktop\IMG_06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02453"/>
            <a:ext cx="3666564" cy="275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\Desktop\IMG_56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3169" y="3429000"/>
            <a:ext cx="3666564" cy="275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IMG_53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874" y="3417951"/>
            <a:ext cx="3681295" cy="2761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439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7128792" cy="1944216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Идет двустороннее обучение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r>
              <a:rPr lang="ru-RU" sz="3600" b="1" dirty="0"/>
              <a:t>Они учат нас . Им есть что сказать,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 </a:t>
            </a:r>
            <a:r>
              <a:rPr lang="ru-RU" sz="3600" b="1" dirty="0"/>
              <a:t>мы многому можем у них научиться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1026" name="Picture 2" descr="C:\Users\admin\Desktop\IMG_49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76872"/>
            <a:ext cx="556861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325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пар обуви хозяина в среднем за свою жизнь портит собака?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56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Сохранить 2016г\фото объединение\P100051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48680"/>
            <a:ext cx="4500500" cy="6000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272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2016224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5 пар обуви</a:t>
            </a:r>
            <a:endParaRPr lang="ru-RU" sz="5400" b="1" dirty="0"/>
          </a:p>
        </p:txBody>
      </p:sp>
      <p:pic>
        <p:nvPicPr>
          <p:cNvPr id="12290" name="Picture 2" descr="C:\Users\admin\Desktop\Reyting-kormov-dlya-sobak-2017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90" y="1844824"/>
            <a:ext cx="6904503" cy="4600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253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" y="-8097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70586"/>
          </a:xfrm>
        </p:spPr>
        <p:txBody>
          <a:bodyPr>
            <a:noAutofit/>
          </a:bodyPr>
          <a:lstStyle/>
          <a:p>
            <a:r>
              <a:rPr lang="ru-RU" b="1" dirty="0" smtClean="0"/>
              <a:t>Доказано, что эти птицы облегчают боли в сердце, «врачуют» заикание, неврозы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9672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Попугайчики</a:t>
            </a:r>
            <a:endParaRPr lang="ru-RU" b="1" dirty="0"/>
          </a:p>
        </p:txBody>
      </p:sp>
      <p:pic>
        <p:nvPicPr>
          <p:cNvPr id="11266" name="Picture 2" descr="C:\Users\admin\Desktop\Volnisti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172" y="1454092"/>
            <a:ext cx="7834471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728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Сколько %  всех хозяев разговаривают со своими домашними питомцами?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128854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95%</a:t>
            </a:r>
            <a:endParaRPr lang="ru-RU" sz="4800" b="1" dirty="0"/>
          </a:p>
        </p:txBody>
      </p:sp>
      <p:pic>
        <p:nvPicPr>
          <p:cNvPr id="13314" name="Picture 2" descr="C:\Users\admin\Desktop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733" y="1340768"/>
            <a:ext cx="7462155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0839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1312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332656"/>
            <a:ext cx="5304590" cy="11430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Какому знаменитому человеку принадлежат эти собаки?</a:t>
            </a:r>
            <a:endParaRPr lang="ru-RU" sz="2800" b="1" dirty="0"/>
          </a:p>
        </p:txBody>
      </p:sp>
      <p:pic>
        <p:nvPicPr>
          <p:cNvPr id="14338" name="Picture 2" descr="C:\Users\admin\Desktop\1b9105ee41d9bb35a7bc254b7f73afa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969" y="1462136"/>
            <a:ext cx="3271623" cy="2187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7063" y="3246491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Лабрадор Конни</a:t>
            </a:r>
            <a:endParaRPr lang="ru-RU" b="1" dirty="0"/>
          </a:p>
        </p:txBody>
      </p:sp>
      <p:pic>
        <p:nvPicPr>
          <p:cNvPr id="14339" name="Picture 3" descr="C:\Users\admin\Desktop\bolgarskaya_ovchrk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58" y="4252358"/>
            <a:ext cx="3205298" cy="2404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558" y="6111003"/>
            <a:ext cx="31683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Болгарская овчарка Баффи</a:t>
            </a:r>
            <a:endParaRPr lang="ru-RU" b="1" dirty="0"/>
          </a:p>
        </p:txBody>
      </p:sp>
      <p:pic>
        <p:nvPicPr>
          <p:cNvPr id="14340" name="Picture 4" descr="C:\Users\admin\Desktop\2303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94439"/>
            <a:ext cx="3120348" cy="234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48164" y="3465368"/>
            <a:ext cx="290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Акита – ину Юмэ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4342" name="Picture 6" descr="C:\Users\admin\Desktop\miniature-poodles-8-free-wallpape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3255" y="4387736"/>
            <a:ext cx="3024670" cy="226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9330" y="4391788"/>
            <a:ext cx="2413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Той пудель Тося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admin\Desktop\Turkmenskiy_volkodav_24_061421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1612" y="1470955"/>
            <a:ext cx="2444936" cy="345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07904" y="4928201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Алабай</a:t>
            </a:r>
            <a:endParaRPr lang="ru-RU" b="1" dirty="0" smtClean="0"/>
          </a:p>
          <a:p>
            <a:pPr algn="ctr"/>
            <a:r>
              <a:rPr lang="ru-RU" b="1" dirty="0" smtClean="0"/>
              <a:t>Верный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32490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C:\Users\admin\Desktop\2baf4874fb7f9954cf0c13dbf61f9b92x640x361x3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44605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745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Наши аргументы</a:t>
            </a:r>
            <a:endParaRPr lang="ru-RU" b="1" dirty="0"/>
          </a:p>
        </p:txBody>
      </p:sp>
      <p:pic>
        <p:nvPicPr>
          <p:cNvPr id="16386" name="Picture 2" descr="C:\Users\admin\Desktop\pet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6973335" cy="462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78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962945_ekologiya-fon-dlya-prezentaci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" y="0"/>
            <a:ext cx="9143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Почему мы заводим домашних животных?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xmlns="" val="414475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6048672" cy="151216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дополнительного образования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«Дом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детского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творчества»</a:t>
            </a:r>
            <a:endParaRPr lang="ru-RU" b="1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5589240"/>
            <a:ext cx="3560440" cy="960512"/>
          </a:xfrm>
        </p:spPr>
        <p:txBody>
          <a:bodyPr>
            <a:normAutofit/>
          </a:bodyPr>
          <a:lstStyle/>
          <a:p>
            <a:pPr lvl="0"/>
            <a:r>
              <a:rPr lang="ru-RU" sz="16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Инюшева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Елена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Александровна,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</a:t>
            </a: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7524" y="2128764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prstClr val="black"/>
                </a:solidFill>
              </a:rPr>
              <a:t>Благодарю за внимание</a:t>
            </a:r>
            <a:endParaRPr lang="ru-RU" sz="2800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6237312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Калтан, 2024</a:t>
            </a:r>
            <a:endParaRPr lang="ru-RU" sz="1400" dirty="0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16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Сохранить 2016г\фото объединение\P10004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-162780"/>
            <a:ext cx="9361040" cy="702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1292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dmin\Desktop\IMG_22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5174" y="-123881"/>
            <a:ext cx="9309174" cy="6981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82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dmin\Desktop\IMG_37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3502"/>
            <a:ext cx="4896544" cy="652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4149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IMG_24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87413" cy="7265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4447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Назовите часть света</a:t>
            </a:r>
            <a:endParaRPr lang="ru-RU" b="1" dirty="0"/>
          </a:p>
        </p:txBody>
      </p:sp>
      <p:pic>
        <p:nvPicPr>
          <p:cNvPr id="7171" name="Picture 3" descr="C:\Users\admin\Desktop\Без названи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73" r="6882"/>
          <a:stretch/>
        </p:blipFill>
        <p:spPr bwMode="auto">
          <a:xfrm>
            <a:off x="971600" y="4219286"/>
            <a:ext cx="2946401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\Desktop\niceimage.ru-507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0782" y="4219286"/>
            <a:ext cx="3110619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\Desktop\Navajo_Cowboy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3469" y="1628800"/>
            <a:ext cx="2892867" cy="1921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imobiliarias-nos-estados-unidos_01-900x641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242" y="1628800"/>
            <a:ext cx="2929678" cy="2086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398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Южная Америка</a:t>
            </a:r>
            <a:endParaRPr lang="ru-RU" b="1" dirty="0"/>
          </a:p>
        </p:txBody>
      </p:sp>
      <p:pic>
        <p:nvPicPr>
          <p:cNvPr id="13314" name="Picture 2" descr="C:\Users\admin\Desktop\Jakub-Polomski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622"/>
          <a:stretch/>
        </p:blipFill>
        <p:spPr bwMode="auto">
          <a:xfrm>
            <a:off x="1115616" y="1484784"/>
            <a:ext cx="6920943" cy="464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1254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163</Words>
  <Application>Microsoft Office PowerPoint</Application>
  <PresentationFormat>Экран (4:3)</PresentationFormat>
  <Paragraphs>44</Paragraphs>
  <Slides>39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39</vt:i4>
      </vt:variant>
    </vt:vector>
  </HeadingPairs>
  <TitlesOfParts>
    <vt:vector size="41" baseType="lpstr">
      <vt:lpstr>Тема Office</vt:lpstr>
      <vt:lpstr>1_Тема Office</vt:lpstr>
      <vt:lpstr>Муниципальное бюджетное учреждение дополнительного образования «Дом детского творчества»</vt:lpstr>
      <vt:lpstr>И в них души не чаем мы…</vt:lpstr>
      <vt:lpstr>Слайд 3</vt:lpstr>
      <vt:lpstr>Слайд 4</vt:lpstr>
      <vt:lpstr>Слайд 5</vt:lpstr>
      <vt:lpstr>Слайд 6</vt:lpstr>
      <vt:lpstr>Слайд 7</vt:lpstr>
      <vt:lpstr>Назовите часть света</vt:lpstr>
      <vt:lpstr>Южная Америка</vt:lpstr>
      <vt:lpstr>Слайд 10</vt:lpstr>
      <vt:lpstr>Слайд 11</vt:lpstr>
      <vt:lpstr>Слайд 12</vt:lpstr>
      <vt:lpstr>Слайд 13</vt:lpstr>
      <vt:lpstr>Индийский палочник</vt:lpstr>
      <vt:lpstr>Слайд 15</vt:lpstr>
      <vt:lpstr>Африка</vt:lpstr>
      <vt:lpstr>Слайд 17</vt:lpstr>
      <vt:lpstr>Чьи следы?</vt:lpstr>
      <vt:lpstr>Кто оставил след</vt:lpstr>
      <vt:lpstr>Улитка</vt:lpstr>
      <vt:lpstr>Слайд 21</vt:lpstr>
      <vt:lpstr>Самая умная среди сухопутных моллюсков</vt:lpstr>
      <vt:lpstr>Улитки глухие, общаются между собой через прикосновения</vt:lpstr>
      <vt:lpstr>На языке расположено 25 тыс. зубов</vt:lpstr>
      <vt:lpstr>Бесстрашно ползает по лезвию бритвы</vt:lpstr>
      <vt:lpstr>Продолжительность жизни -10 лет</vt:lpstr>
      <vt:lpstr>Слайд 27</vt:lpstr>
      <vt:lpstr>Идет двустороннее обучение.  Они учат нас . Им есть что сказать,  и мы многому можем у них научиться </vt:lpstr>
      <vt:lpstr>Сколько пар обуви хозяина в среднем за свою жизнь портит собака?</vt:lpstr>
      <vt:lpstr>5 пар обуви</vt:lpstr>
      <vt:lpstr>Доказано, что эти птицы облегчают боли в сердце, «врачуют» заикание, неврозы</vt:lpstr>
      <vt:lpstr>Попугайчики</vt:lpstr>
      <vt:lpstr>Сколько %  всех хозяев разговаривают со своими домашними питомцами?</vt:lpstr>
      <vt:lpstr>95%</vt:lpstr>
      <vt:lpstr>Какому знаменитому человеку принадлежат эти собаки?</vt:lpstr>
      <vt:lpstr>Слайд 36</vt:lpstr>
      <vt:lpstr>Наши аргументы</vt:lpstr>
      <vt:lpstr>Почему мы заводим домашних животных?</vt:lpstr>
      <vt:lpstr>Муниципальное бюджетное учреждение дополнительного образования «Дом детского творчества»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</cp:lastModifiedBy>
  <cp:revision>90</cp:revision>
  <dcterms:created xsi:type="dcterms:W3CDTF">2017-09-20T10:42:15Z</dcterms:created>
  <dcterms:modified xsi:type="dcterms:W3CDTF">2024-03-25T07:34:41Z</dcterms:modified>
</cp:coreProperties>
</file>