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39.xml" ContentType="application/vnd.openxmlformats-officedocument.presentationml.slideLayout+xml"/>
  <Override PartName="/ppt/slideLayouts/slideLayout57.xml" ContentType="application/vnd.openxmlformats-officedocument.presentationml.slideLayout+xml"/>
  <Override PartName="/ppt/theme/theme5.xml" ContentType="application/vnd.openxmlformats-officedocument.theme+xml"/>
  <Override PartName="/ppt/slideLayouts/slideLayout86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117.xml" ContentType="application/vnd.openxmlformats-officedocument.presentationml.slideLayout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24.xml" ContentType="application/vnd.openxmlformats-officedocument.presentationml.slideLayout+xml"/>
  <Default Extension="xml" ContentType="application/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Masters/slideMaster8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69.xml" ContentType="application/vnd.openxmlformats-officedocument.presentationml.slideLayout+xml"/>
  <Override PartName="/ppt/slideLayouts/slideLayout87.xml" ContentType="application/vnd.openxmlformats-officedocument.presentationml.slideLayout+xml"/>
  <Override PartName="/ppt/theme/theme6.xml" ContentType="application/vnd.openxmlformats-officedocument.theme+xml"/>
  <Override PartName="/ppt/slideLayouts/slideLayout98.xml" ContentType="application/vnd.openxmlformats-officedocument.presentationml.slideLayout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29.xml" ContentType="application/vnd.openxmlformats-officedocument.presentationml.slideLayout+xml"/>
  <Default Extension="png" ContentType="image/png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presentation.xml" ContentType="application/vnd.openxmlformats-officedocument.presentationml.presentation.main+xml"/>
  <Override PartName="/ppt/slideLayouts/slideLayout14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103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Masters/slideMaster7.xml" ContentType="application/vnd.openxmlformats-officedocument.presentationml.slideMaster+xml"/>
  <Override PartName="/ppt/slideLayouts/slideLayout99.xml" ContentType="application/vnd.openxmlformats-officedocument.presentationml.slideLayout+xml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ppt/slideLayouts/slideLayout59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97.xml" ContentType="application/vnd.openxmlformats-officedocument.presentationml.slideLayout+xml"/>
  <Override PartName="/ppt/theme/theme7.xml" ContentType="application/vnd.openxmlformats-officedocument.them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slideLayouts/slideLayout55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s/slide2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115.xml" ContentType="application/vnd.openxmlformats-officedocument.presentationml.slideLayout+xml"/>
  <Default Extension="rels" ContentType="application/vnd.openxmlformats-package.relationships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Masters/slideMaster6.xml" ContentType="application/vnd.openxmlformats-officedocument.presentationml.slideMaster+xml"/>
  <Override PartName="/ppt/slideLayouts/slideLayout89.xml" ContentType="application/vnd.openxmlformats-officedocument.presentationml.slideLayout+xml"/>
  <Override PartName="/ppt/theme/theme8.xml" ContentType="application/vnd.openxmlformats-officedocument.them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Layouts/slideLayout3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4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s/slide3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slideLayouts/slideLayout34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23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84" r:id="rId1"/>
    <p:sldMasterId id="2147483696" r:id="rId2"/>
    <p:sldMasterId id="2147483750" r:id="rId3"/>
    <p:sldMasterId id="2147483840" r:id="rId4"/>
    <p:sldMasterId id="2147483858" r:id="rId5"/>
    <p:sldMasterId id="2147483876" r:id="rId6"/>
    <p:sldMasterId id="2147483894" r:id="rId7"/>
    <p:sldMasterId id="2147483912" r:id="rId8"/>
  </p:sldMasterIdLst>
  <p:sldIdLst>
    <p:sldId id="256" r:id="rId9"/>
    <p:sldId id="259" r:id="rId10"/>
    <p:sldId id="264" r:id="rId11"/>
    <p:sldId id="269" r:id="rId12"/>
    <p:sldId id="270" r:id="rId13"/>
    <p:sldId id="271" r:id="rId14"/>
    <p:sldId id="272" r:id="rId15"/>
    <p:sldId id="273" r:id="rId16"/>
    <p:sldId id="265" r:id="rId17"/>
    <p:sldId id="266" r:id="rId18"/>
    <p:sldId id="267" r:id="rId19"/>
    <p:sldId id="268" r:id="rId2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000" autoAdjust="0"/>
    <p:restoredTop sz="94660"/>
  </p:normalViewPr>
  <p:slideViewPr>
    <p:cSldViewPr snapToGrid="0">
      <p:cViewPr varScale="1">
        <p:scale>
          <a:sx n="88" d="100"/>
          <a:sy n="88" d="100"/>
        </p:scale>
        <p:origin x="-466" y="-7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3" Type="http://schemas.openxmlformats.org/officeDocument/2006/relationships/slideMaster" Target="slideMasters/slideMaster3.xml"/><Relationship Id="rId21" Type="http://schemas.openxmlformats.org/officeDocument/2006/relationships/presProps" Target="presProps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8.xml"/><Relationship Id="rId20" Type="http://schemas.openxmlformats.org/officeDocument/2006/relationships/slide" Target="slides/slide12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3.xml"/><Relationship Id="rId24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7.xml"/><Relationship Id="rId23" Type="http://schemas.openxmlformats.org/officeDocument/2006/relationships/theme" Target="theme/theme1.xml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accent1"/>
          </a:solidFill>
          <a:ln w="127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09980" y="882376"/>
            <a:ext cx="9966960" cy="2926080"/>
          </a:xfrm>
        </p:spPr>
        <p:txBody>
          <a:bodyPr anchor="b">
            <a:normAutofit/>
          </a:bodyPr>
          <a:lstStyle>
            <a:lvl1pPr algn="ctr">
              <a:lnSpc>
                <a:spcPct val="85000"/>
              </a:lnSpc>
              <a:defRPr sz="7200" b="1" cap="all" baseline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09530" y="3869634"/>
            <a:ext cx="8767860" cy="1388165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rgbClr val="FFFFFF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96DFF08F-DC6B-4601-B491-B0F83F6DD2DA}" type="datetimeFigureOut">
              <a:rPr lang="en-US" dirty="0"/>
              <a:pPr/>
              <a:t>6/14/2022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>
            <a:off x="1978660" y="3733800"/>
            <a:ext cx="8229601" cy="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pPr/>
              <a:t>6/14/2022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1326321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3795" y="2088319"/>
            <a:ext cx="5106004" cy="370288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3403" y="2088319"/>
            <a:ext cx="5094154" cy="370288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6/14/2022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28480485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804" y="2088320"/>
            <a:ext cx="4879199" cy="823912"/>
          </a:xfr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3795" y="2912232"/>
            <a:ext cx="5107208" cy="287896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2003" y="2088320"/>
            <a:ext cx="4865554" cy="823912"/>
          </a:xfr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912232"/>
            <a:ext cx="5095357" cy="287896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6/14/2022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95501553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6/14/2022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94341322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6/14/2022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663325799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7228" y="609600"/>
            <a:ext cx="3932237" cy="2362200"/>
          </a:xfrm>
        </p:spPr>
        <p:txBody>
          <a:bodyPr anchor="b">
            <a:normAutofit/>
          </a:bodyPr>
          <a:lstStyle>
            <a:lvl1pPr>
              <a:defRPr sz="2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78064" y="609600"/>
            <a:ext cx="6189492" cy="5181600"/>
          </a:xfrm>
        </p:spPr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7228" y="2971800"/>
            <a:ext cx="3932237" cy="2819399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6/14/2022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11991856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7227" y="609600"/>
            <a:ext cx="5929773" cy="2362200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4" y="758881"/>
            <a:ext cx="3255356" cy="4883038"/>
          </a:xfrm>
          <a:noFill/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971800"/>
            <a:ext cx="5934950" cy="28194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6/14/2022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66499722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806" y="4289372"/>
            <a:ext cx="10367564" cy="819355"/>
          </a:xfrm>
        </p:spPr>
        <p:txBody>
          <a:bodyPr anchor="b">
            <a:normAutofit/>
          </a:bodyPr>
          <a:lstStyle>
            <a:lvl1pPr>
              <a:defRPr sz="2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13806" y="621321"/>
            <a:ext cx="10367564" cy="3379735"/>
          </a:xfrm>
          <a:noFill/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5108728"/>
            <a:ext cx="10365998" cy="68247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6/14/2022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4460167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3424859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4204820"/>
            <a:ext cx="10353761" cy="1592186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6/14/2022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62466015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426812"/>
          </a:xfrm>
        </p:spPr>
        <p:txBody>
          <a:bodyPr anchor="t">
            <a:normAutofit/>
          </a:bodyPr>
          <a:lstStyle>
            <a:lvl1pPr marL="0" indent="0" algn="r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204821"/>
            <a:ext cx="10353762" cy="158638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6/14/2022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36612" y="73524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r>
              <a:rPr lang="en-US" sz="8000" dirty="0">
                <a:solidFill>
                  <a:prstClr val="white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57956" y="297209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algn="r"/>
            <a:r>
              <a:rPr lang="en-US" sz="8000" dirty="0">
                <a:solidFill>
                  <a:prstClr val="white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="" xmlns:p14="http://schemas.microsoft.com/office/powerpoint/2010/main" val="62465184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806" y="2126942"/>
            <a:ext cx="10355327" cy="25118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650556"/>
            <a:ext cx="10353763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6/14/2022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642189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762000"/>
            <a:ext cx="2324100" cy="5410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762000"/>
            <a:ext cx="7429500" cy="5410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pPr/>
              <a:t>6/14/2022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94" y="609600"/>
            <a:ext cx="10353762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94" y="2088319"/>
            <a:ext cx="3298956" cy="823305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94" y="2911624"/>
            <a:ext cx="3298956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4878" y="2088320"/>
            <a:ext cx="3298558" cy="823304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4878" y="2911624"/>
            <a:ext cx="3299821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088320"/>
            <a:ext cx="3291211" cy="823304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6346" y="2911624"/>
            <a:ext cx="3291211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6/14/2022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783279927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95" y="4195899"/>
            <a:ext cx="3298955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092020" y="2298987"/>
            <a:ext cx="2940050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95" y="4772161"/>
            <a:ext cx="3298955" cy="101903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01" y="4195899"/>
            <a:ext cx="3298983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568996" y="2298987"/>
            <a:ext cx="2930525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72160"/>
            <a:ext cx="3300336" cy="101903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423" y="4195899"/>
            <a:ext cx="3289900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52803" y="2298987"/>
            <a:ext cx="2932113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298" y="4772161"/>
            <a:ext cx="3294258" cy="1019037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6/14/2022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98451609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6/14/2022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5802139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599"/>
            <a:ext cx="2542657" cy="518160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3794" y="609599"/>
            <a:ext cx="7658705" cy="518160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6/14/2022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05321316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95269" y="1122363"/>
            <a:ext cx="9001462" cy="2387600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95269" y="3602038"/>
            <a:ext cx="9001462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6/14/2022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53937893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6/14/2022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54297062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9244" y="657226"/>
            <a:ext cx="9733512" cy="2852737"/>
          </a:xfrm>
        </p:spPr>
        <p:txBody>
          <a:bodyPr anchor="b">
            <a:normAutofit/>
          </a:bodyPr>
          <a:lstStyle>
            <a:lvl1pPr>
              <a:defRPr sz="3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29244" y="3602038"/>
            <a:ext cx="9733512" cy="1500187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6/14/2022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4992210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1326321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3795" y="2088319"/>
            <a:ext cx="5106004" cy="370288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3403" y="2088319"/>
            <a:ext cx="5094154" cy="370288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6/14/2022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41405214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804" y="2088320"/>
            <a:ext cx="4879199" cy="823912"/>
          </a:xfr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3795" y="2912232"/>
            <a:ext cx="5107208" cy="287896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2003" y="2088320"/>
            <a:ext cx="4865554" cy="823912"/>
          </a:xfr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912232"/>
            <a:ext cx="5095357" cy="287896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6/14/2022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37603823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6/14/2022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9659508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95269" y="1122363"/>
            <a:ext cx="9001462" cy="2387600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95269" y="3602038"/>
            <a:ext cx="9001462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6/14/2022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83220089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6/14/2022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618962568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7228" y="609600"/>
            <a:ext cx="3932237" cy="2362200"/>
          </a:xfrm>
        </p:spPr>
        <p:txBody>
          <a:bodyPr anchor="b">
            <a:normAutofit/>
          </a:bodyPr>
          <a:lstStyle>
            <a:lvl1pPr>
              <a:defRPr sz="2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78064" y="609600"/>
            <a:ext cx="6189492" cy="5181600"/>
          </a:xfrm>
        </p:spPr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7228" y="2971800"/>
            <a:ext cx="3932237" cy="2819399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6/14/2022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619589136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7227" y="609600"/>
            <a:ext cx="5929773" cy="2362200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4" y="758881"/>
            <a:ext cx="3255356" cy="4883038"/>
          </a:xfrm>
          <a:noFill/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971800"/>
            <a:ext cx="5934950" cy="28194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6/14/2022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832025154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806" y="4289372"/>
            <a:ext cx="10367564" cy="819355"/>
          </a:xfrm>
        </p:spPr>
        <p:txBody>
          <a:bodyPr anchor="b">
            <a:normAutofit/>
          </a:bodyPr>
          <a:lstStyle>
            <a:lvl1pPr>
              <a:defRPr sz="2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13806" y="621321"/>
            <a:ext cx="10367564" cy="3379735"/>
          </a:xfrm>
          <a:noFill/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5108728"/>
            <a:ext cx="10365998" cy="68247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6/14/2022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8011523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3424859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4204820"/>
            <a:ext cx="10353761" cy="1592186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6/14/2022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12998503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426812"/>
          </a:xfrm>
        </p:spPr>
        <p:txBody>
          <a:bodyPr anchor="t">
            <a:normAutofit/>
          </a:bodyPr>
          <a:lstStyle>
            <a:lvl1pPr marL="0" indent="0" algn="r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204821"/>
            <a:ext cx="10353762" cy="158638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6/14/2022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36612" y="73524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r>
              <a:rPr lang="en-US" sz="8000" dirty="0">
                <a:solidFill>
                  <a:prstClr val="white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57956" y="297209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algn="r"/>
            <a:r>
              <a:rPr lang="en-US" sz="8000" dirty="0">
                <a:solidFill>
                  <a:prstClr val="white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="" xmlns:p14="http://schemas.microsoft.com/office/powerpoint/2010/main" val="3962542625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806" y="2126942"/>
            <a:ext cx="10355327" cy="25118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650556"/>
            <a:ext cx="10353763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6/14/2022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27756088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94" y="609600"/>
            <a:ext cx="10353762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94" y="2088319"/>
            <a:ext cx="3298956" cy="823305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94" y="2911624"/>
            <a:ext cx="3298956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4878" y="2088320"/>
            <a:ext cx="3298558" cy="823304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4878" y="2911624"/>
            <a:ext cx="3299821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088320"/>
            <a:ext cx="3291211" cy="823304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6346" y="2911624"/>
            <a:ext cx="3291211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6/14/2022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10841386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95" y="4195899"/>
            <a:ext cx="3298955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092020" y="2298987"/>
            <a:ext cx="2940050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95" y="4772161"/>
            <a:ext cx="3298955" cy="101903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01" y="4195899"/>
            <a:ext cx="3298983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568996" y="2298987"/>
            <a:ext cx="2930525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72160"/>
            <a:ext cx="3300336" cy="101903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423" y="4195899"/>
            <a:ext cx="3289900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52803" y="2298987"/>
            <a:ext cx="2932113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298" y="4772161"/>
            <a:ext cx="3294258" cy="1019037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6/14/2022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0215654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6/14/2022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58750117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6/14/2022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977238427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599"/>
            <a:ext cx="2542657" cy="518160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3794" y="609599"/>
            <a:ext cx="7658705" cy="518160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6/14/2022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2306717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9244" y="657226"/>
            <a:ext cx="9733512" cy="2852737"/>
          </a:xfrm>
        </p:spPr>
        <p:txBody>
          <a:bodyPr anchor="b">
            <a:normAutofit/>
          </a:bodyPr>
          <a:lstStyle>
            <a:lvl1pPr>
              <a:defRPr sz="3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29244" y="3602038"/>
            <a:ext cx="9733512" cy="1500187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6/14/2022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3371841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1326321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3795" y="2088319"/>
            <a:ext cx="5106004" cy="370288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3403" y="2088319"/>
            <a:ext cx="5094154" cy="370288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6/14/2022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288791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804" y="2088320"/>
            <a:ext cx="4879199" cy="823912"/>
          </a:xfr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3795" y="2912232"/>
            <a:ext cx="5107208" cy="287896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2003" y="2088320"/>
            <a:ext cx="4865554" cy="823912"/>
          </a:xfr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912232"/>
            <a:ext cx="5095357" cy="287896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6/14/2022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8738182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6/14/2022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1205251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6/14/2022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7468409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7228" y="609600"/>
            <a:ext cx="3932237" cy="2362200"/>
          </a:xfrm>
        </p:spPr>
        <p:txBody>
          <a:bodyPr anchor="b">
            <a:normAutofit/>
          </a:bodyPr>
          <a:lstStyle>
            <a:lvl1pPr>
              <a:defRPr sz="2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78064" y="609600"/>
            <a:ext cx="6189492" cy="5181600"/>
          </a:xfrm>
        </p:spPr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7228" y="2971800"/>
            <a:ext cx="3932237" cy="2819399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6/14/2022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571586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pPr/>
              <a:t>6/14/2022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7227" y="609600"/>
            <a:ext cx="5929773" cy="2362200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4" y="758881"/>
            <a:ext cx="3255356" cy="4883038"/>
          </a:xfrm>
          <a:noFill/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971800"/>
            <a:ext cx="5934950" cy="28194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6/14/2022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2303116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806" y="4289372"/>
            <a:ext cx="10367564" cy="819355"/>
          </a:xfrm>
        </p:spPr>
        <p:txBody>
          <a:bodyPr anchor="b">
            <a:normAutofit/>
          </a:bodyPr>
          <a:lstStyle>
            <a:lvl1pPr>
              <a:defRPr sz="2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13806" y="621321"/>
            <a:ext cx="10367564" cy="3379735"/>
          </a:xfrm>
          <a:noFill/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5108728"/>
            <a:ext cx="10365998" cy="68247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6/14/2022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5466394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3424859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4204820"/>
            <a:ext cx="10353761" cy="1592186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6/14/2022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8350815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426812"/>
          </a:xfrm>
        </p:spPr>
        <p:txBody>
          <a:bodyPr anchor="t">
            <a:normAutofit/>
          </a:bodyPr>
          <a:lstStyle>
            <a:lvl1pPr marL="0" indent="0" algn="r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204821"/>
            <a:ext cx="10353762" cy="158638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6/14/2022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36612" y="73524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r>
              <a:rPr lang="en-US" sz="8000" dirty="0">
                <a:solidFill>
                  <a:prstClr val="white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57956" y="297209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algn="r"/>
            <a:r>
              <a:rPr lang="en-US" sz="8000" dirty="0">
                <a:solidFill>
                  <a:prstClr val="white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="" xmlns:p14="http://schemas.microsoft.com/office/powerpoint/2010/main" val="186394252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806" y="2126942"/>
            <a:ext cx="10355327" cy="25118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650556"/>
            <a:ext cx="10353763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6/14/2022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323823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94" y="609600"/>
            <a:ext cx="10353762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94" y="2088319"/>
            <a:ext cx="3298956" cy="823305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94" y="2911624"/>
            <a:ext cx="3298956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4878" y="2088320"/>
            <a:ext cx="3298558" cy="823304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4878" y="2911624"/>
            <a:ext cx="3299821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088320"/>
            <a:ext cx="3291211" cy="823304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6346" y="2911624"/>
            <a:ext cx="3291211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6/14/2022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5186502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95" y="4195899"/>
            <a:ext cx="3298955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092020" y="2298987"/>
            <a:ext cx="2940050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95" y="4772161"/>
            <a:ext cx="3298955" cy="101903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01" y="4195899"/>
            <a:ext cx="3298983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568996" y="2298987"/>
            <a:ext cx="2930525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72160"/>
            <a:ext cx="3300336" cy="101903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423" y="4195899"/>
            <a:ext cx="3289900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52803" y="2298987"/>
            <a:ext cx="2932113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298" y="4772161"/>
            <a:ext cx="3294258" cy="1019037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6/14/2022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6244330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6/14/2022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4196191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599"/>
            <a:ext cx="2542657" cy="518160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3794" y="609599"/>
            <a:ext cx="7658705" cy="518160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6/14/2022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9206914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95269" y="1122363"/>
            <a:ext cx="9001462" cy="2387600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95269" y="3602038"/>
            <a:ext cx="9001462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6/14/2022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388847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6424" y="1173575"/>
            <a:ext cx="9966960" cy="2926080"/>
          </a:xfrm>
        </p:spPr>
        <p:txBody>
          <a:bodyPr anchor="b">
            <a:noAutofit/>
          </a:bodyPr>
          <a:lstStyle>
            <a:lvl1pPr algn="ctr">
              <a:lnSpc>
                <a:spcPct val="85000"/>
              </a:lnSpc>
              <a:defRPr sz="7200" b="0" cap="all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9928" y="4154520"/>
            <a:ext cx="8769096" cy="1363806"/>
          </a:xfrm>
        </p:spPr>
        <p:txBody>
          <a:bodyPr anchor="t">
            <a:normAutofit/>
          </a:bodyPr>
          <a:lstStyle>
            <a:lvl1pPr marL="0" indent="0" algn="ctr">
              <a:buNone/>
              <a:defRPr sz="220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pPr/>
              <a:t>6/14/2022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7" name="Straight Connector 6"/>
          <p:cNvCxnSpPr/>
          <p:nvPr/>
        </p:nvCxnSpPr>
        <p:spPr>
          <a:xfrm>
            <a:off x="1981200" y="4020408"/>
            <a:ext cx="8229601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6/14/2022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8010678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9244" y="657226"/>
            <a:ext cx="9733512" cy="2852737"/>
          </a:xfrm>
        </p:spPr>
        <p:txBody>
          <a:bodyPr anchor="b">
            <a:normAutofit/>
          </a:bodyPr>
          <a:lstStyle>
            <a:lvl1pPr>
              <a:defRPr sz="3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29244" y="3602038"/>
            <a:ext cx="9733512" cy="1500187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6/14/2022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9347647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1326321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3795" y="2088319"/>
            <a:ext cx="5106004" cy="370288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3403" y="2088319"/>
            <a:ext cx="5094154" cy="370288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6/14/2022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725282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804" y="2088320"/>
            <a:ext cx="4879199" cy="823912"/>
          </a:xfr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3795" y="2912232"/>
            <a:ext cx="5107208" cy="287896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2003" y="2088320"/>
            <a:ext cx="4865554" cy="823912"/>
          </a:xfr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912232"/>
            <a:ext cx="5095357" cy="287896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6/14/2022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9387161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6/14/2022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6655262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6/14/2022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20195395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7228" y="609600"/>
            <a:ext cx="3932237" cy="2362200"/>
          </a:xfrm>
        </p:spPr>
        <p:txBody>
          <a:bodyPr anchor="b">
            <a:normAutofit/>
          </a:bodyPr>
          <a:lstStyle>
            <a:lvl1pPr>
              <a:defRPr sz="2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78064" y="609600"/>
            <a:ext cx="6189492" cy="5181600"/>
          </a:xfrm>
        </p:spPr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7228" y="2971800"/>
            <a:ext cx="3932237" cy="2819399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6/14/2022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33815108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7227" y="609600"/>
            <a:ext cx="5929773" cy="2362200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4" y="758881"/>
            <a:ext cx="3255356" cy="4883038"/>
          </a:xfrm>
          <a:noFill/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971800"/>
            <a:ext cx="5934950" cy="28194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6/14/2022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09453891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806" y="4289372"/>
            <a:ext cx="10367564" cy="819355"/>
          </a:xfrm>
        </p:spPr>
        <p:txBody>
          <a:bodyPr anchor="b">
            <a:normAutofit/>
          </a:bodyPr>
          <a:lstStyle>
            <a:lvl1pPr>
              <a:defRPr sz="2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13806" y="621321"/>
            <a:ext cx="10367564" cy="3379735"/>
          </a:xfrm>
          <a:noFill/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5108728"/>
            <a:ext cx="10365998" cy="68247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6/14/2022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63890443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3424859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4204820"/>
            <a:ext cx="10353761" cy="1592186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6/14/2022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856561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3000" y="2057399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67612" y="2057400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pPr/>
              <a:t>6/14/2022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426812"/>
          </a:xfrm>
        </p:spPr>
        <p:txBody>
          <a:bodyPr anchor="t">
            <a:normAutofit/>
          </a:bodyPr>
          <a:lstStyle>
            <a:lvl1pPr marL="0" indent="0" algn="r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204821"/>
            <a:ext cx="10353762" cy="158638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6/14/2022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36612" y="73524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r>
              <a:rPr lang="en-US" sz="8000" dirty="0">
                <a:solidFill>
                  <a:prstClr val="white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57956" y="297209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algn="r"/>
            <a:r>
              <a:rPr lang="en-US" sz="8000" dirty="0">
                <a:solidFill>
                  <a:prstClr val="white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="" xmlns:p14="http://schemas.microsoft.com/office/powerpoint/2010/main" val="1588350106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806" y="2126942"/>
            <a:ext cx="10355327" cy="25118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650556"/>
            <a:ext cx="10353763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6/14/2022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4475535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94" y="609600"/>
            <a:ext cx="10353762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94" y="2088319"/>
            <a:ext cx="3298956" cy="823305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94" y="2911624"/>
            <a:ext cx="3298956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4878" y="2088320"/>
            <a:ext cx="3298558" cy="823304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4878" y="2911624"/>
            <a:ext cx="3299821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088320"/>
            <a:ext cx="3291211" cy="823304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6346" y="2911624"/>
            <a:ext cx="3291211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6/14/2022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36494811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95" y="4195899"/>
            <a:ext cx="3298955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092020" y="2298987"/>
            <a:ext cx="2940050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95" y="4772161"/>
            <a:ext cx="3298955" cy="101903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01" y="4195899"/>
            <a:ext cx="3298983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568996" y="2298987"/>
            <a:ext cx="2930525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72160"/>
            <a:ext cx="3300336" cy="101903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423" y="4195899"/>
            <a:ext cx="3289900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52803" y="2298987"/>
            <a:ext cx="2932113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298" y="4772161"/>
            <a:ext cx="3294258" cy="1019037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6/14/2022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03662964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6/14/2022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77555474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599"/>
            <a:ext cx="2542657" cy="518160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3794" y="609599"/>
            <a:ext cx="7658705" cy="518160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6/14/2022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82652142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95269" y="1122363"/>
            <a:ext cx="9001462" cy="2387600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95269" y="3602038"/>
            <a:ext cx="9001462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6/14/2022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500983291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6/14/2022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37274969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9244" y="657226"/>
            <a:ext cx="9733512" cy="2852737"/>
          </a:xfrm>
        </p:spPr>
        <p:txBody>
          <a:bodyPr anchor="b">
            <a:normAutofit/>
          </a:bodyPr>
          <a:lstStyle>
            <a:lvl1pPr>
              <a:defRPr sz="3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29244" y="3602038"/>
            <a:ext cx="9733512" cy="1500187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6/14/2022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885651840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1326321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3795" y="2088319"/>
            <a:ext cx="5106004" cy="370288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3403" y="2088319"/>
            <a:ext cx="5094154" cy="370288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6/14/2022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692534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01511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3000" y="2721483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69173" y="1999032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69173" y="2719322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pPr/>
              <a:t>6/14/2022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804" y="2088320"/>
            <a:ext cx="4879199" cy="823912"/>
          </a:xfr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3795" y="2912232"/>
            <a:ext cx="5107208" cy="287896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2003" y="2088320"/>
            <a:ext cx="4865554" cy="823912"/>
          </a:xfr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912232"/>
            <a:ext cx="5095357" cy="287896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6/14/2022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30431496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6/14/2022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76318438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6/14/2022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8231326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7228" y="609600"/>
            <a:ext cx="3932237" cy="2362200"/>
          </a:xfrm>
        </p:spPr>
        <p:txBody>
          <a:bodyPr anchor="b">
            <a:normAutofit/>
          </a:bodyPr>
          <a:lstStyle>
            <a:lvl1pPr>
              <a:defRPr sz="2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78064" y="609600"/>
            <a:ext cx="6189492" cy="5181600"/>
          </a:xfrm>
        </p:spPr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7228" y="2971800"/>
            <a:ext cx="3932237" cy="2819399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6/14/2022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48375710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7227" y="609600"/>
            <a:ext cx="5929773" cy="2362200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4" y="758881"/>
            <a:ext cx="3255356" cy="4883038"/>
          </a:xfrm>
          <a:noFill/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971800"/>
            <a:ext cx="5934950" cy="28194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6/14/2022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040535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806" y="4289372"/>
            <a:ext cx="10367564" cy="819355"/>
          </a:xfrm>
        </p:spPr>
        <p:txBody>
          <a:bodyPr anchor="b">
            <a:normAutofit/>
          </a:bodyPr>
          <a:lstStyle>
            <a:lvl1pPr>
              <a:defRPr sz="2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13806" y="621321"/>
            <a:ext cx="10367564" cy="3379735"/>
          </a:xfrm>
          <a:noFill/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5108728"/>
            <a:ext cx="10365998" cy="68247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6/14/2022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25144932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3424859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4204820"/>
            <a:ext cx="10353761" cy="1592186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6/14/2022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38782943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426812"/>
          </a:xfrm>
        </p:spPr>
        <p:txBody>
          <a:bodyPr anchor="t">
            <a:normAutofit/>
          </a:bodyPr>
          <a:lstStyle>
            <a:lvl1pPr marL="0" indent="0" algn="r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204821"/>
            <a:ext cx="10353762" cy="158638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6/14/2022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36612" y="73524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r>
              <a:rPr lang="en-US" sz="8000" dirty="0">
                <a:solidFill>
                  <a:prstClr val="white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57956" y="297209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algn="r"/>
            <a:r>
              <a:rPr lang="en-US" sz="8000" dirty="0">
                <a:solidFill>
                  <a:prstClr val="white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="" xmlns:p14="http://schemas.microsoft.com/office/powerpoint/2010/main" val="1606868857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806" y="2126942"/>
            <a:ext cx="10355327" cy="25118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650556"/>
            <a:ext cx="10353763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6/14/2022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74533445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94" y="609600"/>
            <a:ext cx="10353762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94" y="2088319"/>
            <a:ext cx="3298956" cy="823305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94" y="2911624"/>
            <a:ext cx="3298956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4878" y="2088320"/>
            <a:ext cx="3298558" cy="823304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4878" y="2911624"/>
            <a:ext cx="3299821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088320"/>
            <a:ext cx="3291211" cy="823304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6346" y="2911624"/>
            <a:ext cx="3291211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6/14/2022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33562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pPr/>
              <a:t>6/14/2022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95" y="4195899"/>
            <a:ext cx="3298955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092020" y="2298987"/>
            <a:ext cx="2940050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95" y="4772161"/>
            <a:ext cx="3298955" cy="101903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01" y="4195899"/>
            <a:ext cx="3298983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568996" y="2298987"/>
            <a:ext cx="2930525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72160"/>
            <a:ext cx="3300336" cy="101903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423" y="4195899"/>
            <a:ext cx="3289900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52803" y="2298987"/>
            <a:ext cx="2932113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298" y="4772161"/>
            <a:ext cx="3294258" cy="1019037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6/14/2022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15411054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6/14/2022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12983535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599"/>
            <a:ext cx="2542657" cy="518160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3794" y="609599"/>
            <a:ext cx="7658705" cy="518160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6/14/2022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73256595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95269" y="1122363"/>
            <a:ext cx="9001462" cy="2387600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95269" y="3602038"/>
            <a:ext cx="9001462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6/14/2022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67647629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6/14/2022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37490237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9244" y="657226"/>
            <a:ext cx="9733512" cy="2852737"/>
          </a:xfrm>
        </p:spPr>
        <p:txBody>
          <a:bodyPr anchor="b">
            <a:normAutofit/>
          </a:bodyPr>
          <a:lstStyle>
            <a:lvl1pPr>
              <a:defRPr sz="3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29244" y="3602038"/>
            <a:ext cx="9733512" cy="1500187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6/14/2022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03319052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1326321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3795" y="2088319"/>
            <a:ext cx="5106004" cy="370288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3403" y="2088319"/>
            <a:ext cx="5094154" cy="370288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6/14/2022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9399409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804" y="2088320"/>
            <a:ext cx="4879199" cy="823912"/>
          </a:xfr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3795" y="2912232"/>
            <a:ext cx="5107208" cy="287896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2003" y="2088320"/>
            <a:ext cx="4865554" cy="823912"/>
          </a:xfr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912232"/>
            <a:ext cx="5095357" cy="287896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6/14/2022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2952446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6/14/2022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22925201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6/14/2022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858780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pPr/>
              <a:t>6/14/2022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7228" y="609600"/>
            <a:ext cx="3932237" cy="2362200"/>
          </a:xfrm>
        </p:spPr>
        <p:txBody>
          <a:bodyPr anchor="b">
            <a:normAutofit/>
          </a:bodyPr>
          <a:lstStyle>
            <a:lvl1pPr>
              <a:defRPr sz="2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78064" y="609600"/>
            <a:ext cx="6189492" cy="5181600"/>
          </a:xfrm>
        </p:spPr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7228" y="2971800"/>
            <a:ext cx="3932237" cy="2819399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6/14/2022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72091694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7227" y="609600"/>
            <a:ext cx="5929773" cy="2362200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4" y="758881"/>
            <a:ext cx="3255356" cy="4883038"/>
          </a:xfrm>
          <a:noFill/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971800"/>
            <a:ext cx="5934950" cy="28194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6/14/2022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94040765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806" y="4289372"/>
            <a:ext cx="10367564" cy="819355"/>
          </a:xfrm>
        </p:spPr>
        <p:txBody>
          <a:bodyPr anchor="b">
            <a:normAutofit/>
          </a:bodyPr>
          <a:lstStyle>
            <a:lvl1pPr>
              <a:defRPr sz="2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13806" y="621321"/>
            <a:ext cx="10367564" cy="3379735"/>
          </a:xfrm>
          <a:noFill/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5108728"/>
            <a:ext cx="10365998" cy="68247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6/14/2022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0367574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3424859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4204820"/>
            <a:ext cx="10353761" cy="1592186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6/14/2022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667218579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426812"/>
          </a:xfrm>
        </p:spPr>
        <p:txBody>
          <a:bodyPr anchor="t">
            <a:normAutofit/>
          </a:bodyPr>
          <a:lstStyle>
            <a:lvl1pPr marL="0" indent="0" algn="r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204821"/>
            <a:ext cx="10353762" cy="158638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6/14/2022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36612" y="73524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r>
              <a:rPr lang="en-US" sz="8000" dirty="0">
                <a:solidFill>
                  <a:prstClr val="white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57956" y="297209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algn="r"/>
            <a:r>
              <a:rPr lang="en-US" sz="8000" dirty="0">
                <a:solidFill>
                  <a:prstClr val="white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="" xmlns:p14="http://schemas.microsoft.com/office/powerpoint/2010/main" val="2477005650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806" y="2126942"/>
            <a:ext cx="10355327" cy="25118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650556"/>
            <a:ext cx="10353763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6/14/2022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52736252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94" y="609600"/>
            <a:ext cx="10353762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94" y="2088319"/>
            <a:ext cx="3298956" cy="823305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94" y="2911624"/>
            <a:ext cx="3298956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4878" y="2088320"/>
            <a:ext cx="3298558" cy="823304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4878" y="2911624"/>
            <a:ext cx="3299821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088320"/>
            <a:ext cx="3291211" cy="823304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6346" y="2911624"/>
            <a:ext cx="3291211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6/14/2022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70063631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95" y="4195899"/>
            <a:ext cx="3298955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092020" y="2298987"/>
            <a:ext cx="2940050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95" y="4772161"/>
            <a:ext cx="3298955" cy="101903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01" y="4195899"/>
            <a:ext cx="3298983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568996" y="2298987"/>
            <a:ext cx="2930525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72160"/>
            <a:ext cx="3300336" cy="101903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423" y="4195899"/>
            <a:ext cx="3289900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52803" y="2298987"/>
            <a:ext cx="2932113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298" y="4772161"/>
            <a:ext cx="3294258" cy="1019037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6/14/2022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85734970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6/14/2022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10393476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599"/>
            <a:ext cx="2542657" cy="518160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3794" y="609599"/>
            <a:ext cx="7658705" cy="518160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6/14/2022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011563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52159" y="1097280"/>
            <a:ext cx="5212080" cy="46634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301752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pPr/>
              <a:t>6/14/2022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95269" y="1122363"/>
            <a:ext cx="9001462" cy="2387600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95269" y="3602038"/>
            <a:ext cx="9001462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6/14/2022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95712524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6/14/2022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42750920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9244" y="657226"/>
            <a:ext cx="9733512" cy="2852737"/>
          </a:xfrm>
        </p:spPr>
        <p:txBody>
          <a:bodyPr anchor="b">
            <a:normAutofit/>
          </a:bodyPr>
          <a:lstStyle>
            <a:lvl1pPr>
              <a:defRPr sz="3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29244" y="3602038"/>
            <a:ext cx="9733512" cy="1500187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6/14/2022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18061482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1326321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3795" y="2088319"/>
            <a:ext cx="5106004" cy="370288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3403" y="2088319"/>
            <a:ext cx="5094154" cy="370288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6/14/2022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36175933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804" y="2088320"/>
            <a:ext cx="4879199" cy="823912"/>
          </a:xfr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3795" y="2912232"/>
            <a:ext cx="5107208" cy="287896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2003" y="2088320"/>
            <a:ext cx="4865554" cy="823912"/>
          </a:xfr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912232"/>
            <a:ext cx="5095357" cy="287896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6/14/2022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21659295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6/14/2022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24132747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6/14/2022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28021220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7228" y="609600"/>
            <a:ext cx="3932237" cy="2362200"/>
          </a:xfrm>
        </p:spPr>
        <p:txBody>
          <a:bodyPr anchor="b">
            <a:normAutofit/>
          </a:bodyPr>
          <a:lstStyle>
            <a:lvl1pPr>
              <a:defRPr sz="2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78064" y="609600"/>
            <a:ext cx="6189492" cy="5181600"/>
          </a:xfrm>
        </p:spPr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7228" y="2971800"/>
            <a:ext cx="3932237" cy="2819399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6/14/2022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1859505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7227" y="609600"/>
            <a:ext cx="5929773" cy="2362200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4" y="758881"/>
            <a:ext cx="3255356" cy="4883038"/>
          </a:xfrm>
          <a:noFill/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971800"/>
            <a:ext cx="5934950" cy="28194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6/14/2022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88141836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806" y="4289372"/>
            <a:ext cx="10367564" cy="819355"/>
          </a:xfrm>
        </p:spPr>
        <p:txBody>
          <a:bodyPr anchor="b">
            <a:normAutofit/>
          </a:bodyPr>
          <a:lstStyle>
            <a:lvl1pPr>
              <a:defRPr sz="2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13806" y="621321"/>
            <a:ext cx="10367564" cy="3379735"/>
          </a:xfrm>
          <a:noFill/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5108728"/>
            <a:ext cx="10365998" cy="68247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6/14/2022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7239528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413248" y="1069847"/>
            <a:ext cx="6099048" cy="4800600"/>
          </a:xfrm>
        </p:spPr>
        <p:txBody>
          <a:bodyPr lIns="274320" tIns="182880" anchor="t">
            <a:normAutofit/>
          </a:bodyPr>
          <a:lstStyle>
            <a:lvl1pPr marL="0" indent="0">
              <a:buNone/>
              <a:defRPr sz="2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288036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pPr/>
              <a:t>6/14/2022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3424859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4204820"/>
            <a:ext cx="10353761" cy="1592186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6/14/2022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97096624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426812"/>
          </a:xfrm>
        </p:spPr>
        <p:txBody>
          <a:bodyPr anchor="t">
            <a:normAutofit/>
          </a:bodyPr>
          <a:lstStyle>
            <a:lvl1pPr marL="0" indent="0" algn="r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204821"/>
            <a:ext cx="10353762" cy="158638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6/14/2022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36612" y="73524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r>
              <a:rPr lang="en-US" sz="8000" dirty="0">
                <a:solidFill>
                  <a:prstClr val="white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57956" y="297209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algn="r"/>
            <a:r>
              <a:rPr lang="en-US" sz="8000" dirty="0">
                <a:solidFill>
                  <a:prstClr val="white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="" xmlns:p14="http://schemas.microsoft.com/office/powerpoint/2010/main" val="61049707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806" y="2126942"/>
            <a:ext cx="10355327" cy="25118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650556"/>
            <a:ext cx="10353763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6/14/2022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47849790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94" y="609600"/>
            <a:ext cx="10353762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94" y="2088319"/>
            <a:ext cx="3298956" cy="823305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94" y="2911624"/>
            <a:ext cx="3298956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4878" y="2088320"/>
            <a:ext cx="3298558" cy="823304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4878" y="2911624"/>
            <a:ext cx="3299821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088320"/>
            <a:ext cx="3291211" cy="823304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6346" y="2911624"/>
            <a:ext cx="3291211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6/14/2022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578827792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95" y="4195899"/>
            <a:ext cx="3298955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092020" y="2298987"/>
            <a:ext cx="2940050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95" y="4772161"/>
            <a:ext cx="3298955" cy="101903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01" y="4195899"/>
            <a:ext cx="3298983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568996" y="2298987"/>
            <a:ext cx="2930525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72160"/>
            <a:ext cx="3300336" cy="101903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423" y="4195899"/>
            <a:ext cx="3289900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52803" y="2298987"/>
            <a:ext cx="2932113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298" y="4772161"/>
            <a:ext cx="3294258" cy="1019037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6/14/2022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57073298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6/14/2022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89669953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599"/>
            <a:ext cx="2542657" cy="518160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3794" y="609599"/>
            <a:ext cx="7658705" cy="518160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6/14/2022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60590872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95269" y="1122363"/>
            <a:ext cx="9001462" cy="2387600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95269" y="3602038"/>
            <a:ext cx="9001462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6/14/2022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65336150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6/14/2022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637277114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9244" y="657226"/>
            <a:ext cx="9733512" cy="2852737"/>
          </a:xfrm>
        </p:spPr>
        <p:txBody>
          <a:bodyPr anchor="b">
            <a:normAutofit/>
          </a:bodyPr>
          <a:lstStyle>
            <a:lvl1pPr>
              <a:defRPr sz="3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29244" y="3602038"/>
            <a:ext cx="9733512" cy="1500187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6/14/2022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625394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8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6.xml"/><Relationship Id="rId13" Type="http://schemas.openxmlformats.org/officeDocument/2006/relationships/slideLayout" Target="../slideLayouts/slideLayout41.xml"/><Relationship Id="rId18" Type="http://schemas.openxmlformats.org/officeDocument/2006/relationships/theme" Target="../theme/theme3.xml"/><Relationship Id="rId3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5.xml"/><Relationship Id="rId12" Type="http://schemas.openxmlformats.org/officeDocument/2006/relationships/slideLayout" Target="../slideLayouts/slideLayout40.xml"/><Relationship Id="rId17" Type="http://schemas.openxmlformats.org/officeDocument/2006/relationships/slideLayout" Target="../slideLayouts/slideLayout45.xml"/><Relationship Id="rId2" Type="http://schemas.openxmlformats.org/officeDocument/2006/relationships/slideLayout" Target="../slideLayouts/slideLayout30.xml"/><Relationship Id="rId16" Type="http://schemas.openxmlformats.org/officeDocument/2006/relationships/slideLayout" Target="../slideLayouts/slideLayout44.xml"/><Relationship Id="rId1" Type="http://schemas.openxmlformats.org/officeDocument/2006/relationships/slideLayout" Target="../slideLayouts/slideLayout29.xml"/><Relationship Id="rId6" Type="http://schemas.openxmlformats.org/officeDocument/2006/relationships/slideLayout" Target="../slideLayouts/slideLayout34.xml"/><Relationship Id="rId11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3.xml"/><Relationship Id="rId15" Type="http://schemas.openxmlformats.org/officeDocument/2006/relationships/slideLayout" Target="../slideLayouts/slideLayout43.xml"/><Relationship Id="rId10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2.xml"/><Relationship Id="rId9" Type="http://schemas.openxmlformats.org/officeDocument/2006/relationships/slideLayout" Target="../slideLayouts/slideLayout37.xml"/><Relationship Id="rId14" Type="http://schemas.openxmlformats.org/officeDocument/2006/relationships/slideLayout" Target="../slideLayouts/slideLayout4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3.xml"/><Relationship Id="rId13" Type="http://schemas.openxmlformats.org/officeDocument/2006/relationships/slideLayout" Target="../slideLayouts/slideLayout58.xml"/><Relationship Id="rId18" Type="http://schemas.openxmlformats.org/officeDocument/2006/relationships/theme" Target="../theme/theme4.xml"/><Relationship Id="rId3" Type="http://schemas.openxmlformats.org/officeDocument/2006/relationships/slideLayout" Target="../slideLayouts/slideLayout48.xml"/><Relationship Id="rId7" Type="http://schemas.openxmlformats.org/officeDocument/2006/relationships/slideLayout" Target="../slideLayouts/slideLayout52.xml"/><Relationship Id="rId12" Type="http://schemas.openxmlformats.org/officeDocument/2006/relationships/slideLayout" Target="../slideLayouts/slideLayout57.xml"/><Relationship Id="rId17" Type="http://schemas.openxmlformats.org/officeDocument/2006/relationships/slideLayout" Target="../slideLayouts/slideLayout62.xml"/><Relationship Id="rId2" Type="http://schemas.openxmlformats.org/officeDocument/2006/relationships/slideLayout" Target="../slideLayouts/slideLayout47.xml"/><Relationship Id="rId16" Type="http://schemas.openxmlformats.org/officeDocument/2006/relationships/slideLayout" Target="../slideLayouts/slideLayout61.xml"/><Relationship Id="rId1" Type="http://schemas.openxmlformats.org/officeDocument/2006/relationships/slideLayout" Target="../slideLayouts/slideLayout46.xml"/><Relationship Id="rId6" Type="http://schemas.openxmlformats.org/officeDocument/2006/relationships/slideLayout" Target="../slideLayouts/slideLayout51.xml"/><Relationship Id="rId11" Type="http://schemas.openxmlformats.org/officeDocument/2006/relationships/slideLayout" Target="../slideLayouts/slideLayout56.xml"/><Relationship Id="rId5" Type="http://schemas.openxmlformats.org/officeDocument/2006/relationships/slideLayout" Target="../slideLayouts/slideLayout50.xml"/><Relationship Id="rId1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55.xml"/><Relationship Id="rId4" Type="http://schemas.openxmlformats.org/officeDocument/2006/relationships/slideLayout" Target="../slideLayouts/slideLayout49.xml"/><Relationship Id="rId9" Type="http://schemas.openxmlformats.org/officeDocument/2006/relationships/slideLayout" Target="../slideLayouts/slideLayout54.xml"/><Relationship Id="rId14" Type="http://schemas.openxmlformats.org/officeDocument/2006/relationships/slideLayout" Target="../slideLayouts/slideLayout59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0.xml"/><Relationship Id="rId13" Type="http://schemas.openxmlformats.org/officeDocument/2006/relationships/slideLayout" Target="../slideLayouts/slideLayout75.xml"/><Relationship Id="rId18" Type="http://schemas.openxmlformats.org/officeDocument/2006/relationships/theme" Target="../theme/theme5.xml"/><Relationship Id="rId3" Type="http://schemas.openxmlformats.org/officeDocument/2006/relationships/slideLayout" Target="../slideLayouts/slideLayout65.xml"/><Relationship Id="rId7" Type="http://schemas.openxmlformats.org/officeDocument/2006/relationships/slideLayout" Target="../slideLayouts/slideLayout69.xml"/><Relationship Id="rId12" Type="http://schemas.openxmlformats.org/officeDocument/2006/relationships/slideLayout" Target="../slideLayouts/slideLayout74.xml"/><Relationship Id="rId17" Type="http://schemas.openxmlformats.org/officeDocument/2006/relationships/slideLayout" Target="../slideLayouts/slideLayout79.xml"/><Relationship Id="rId2" Type="http://schemas.openxmlformats.org/officeDocument/2006/relationships/slideLayout" Target="../slideLayouts/slideLayout64.xml"/><Relationship Id="rId16" Type="http://schemas.openxmlformats.org/officeDocument/2006/relationships/slideLayout" Target="../slideLayouts/slideLayout78.xml"/><Relationship Id="rId1" Type="http://schemas.openxmlformats.org/officeDocument/2006/relationships/slideLayout" Target="../slideLayouts/slideLayout63.xml"/><Relationship Id="rId6" Type="http://schemas.openxmlformats.org/officeDocument/2006/relationships/slideLayout" Target="../slideLayouts/slideLayout68.xml"/><Relationship Id="rId11" Type="http://schemas.openxmlformats.org/officeDocument/2006/relationships/slideLayout" Target="../slideLayouts/slideLayout73.xml"/><Relationship Id="rId5" Type="http://schemas.openxmlformats.org/officeDocument/2006/relationships/slideLayout" Target="../slideLayouts/slideLayout67.xml"/><Relationship Id="rId15" Type="http://schemas.openxmlformats.org/officeDocument/2006/relationships/slideLayout" Target="../slideLayouts/slideLayout77.xml"/><Relationship Id="rId10" Type="http://schemas.openxmlformats.org/officeDocument/2006/relationships/slideLayout" Target="../slideLayouts/slideLayout72.xml"/><Relationship Id="rId4" Type="http://schemas.openxmlformats.org/officeDocument/2006/relationships/slideLayout" Target="../slideLayouts/slideLayout66.xml"/><Relationship Id="rId9" Type="http://schemas.openxmlformats.org/officeDocument/2006/relationships/slideLayout" Target="../slideLayouts/slideLayout71.xml"/><Relationship Id="rId14" Type="http://schemas.openxmlformats.org/officeDocument/2006/relationships/slideLayout" Target="../slideLayouts/slideLayout76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7.xml"/><Relationship Id="rId13" Type="http://schemas.openxmlformats.org/officeDocument/2006/relationships/slideLayout" Target="../slideLayouts/slideLayout92.xml"/><Relationship Id="rId18" Type="http://schemas.openxmlformats.org/officeDocument/2006/relationships/theme" Target="../theme/theme6.xml"/><Relationship Id="rId3" Type="http://schemas.openxmlformats.org/officeDocument/2006/relationships/slideLayout" Target="../slideLayouts/slideLayout82.xml"/><Relationship Id="rId7" Type="http://schemas.openxmlformats.org/officeDocument/2006/relationships/slideLayout" Target="../slideLayouts/slideLayout86.xml"/><Relationship Id="rId12" Type="http://schemas.openxmlformats.org/officeDocument/2006/relationships/slideLayout" Target="../slideLayouts/slideLayout91.xml"/><Relationship Id="rId17" Type="http://schemas.openxmlformats.org/officeDocument/2006/relationships/slideLayout" Target="../slideLayouts/slideLayout96.xml"/><Relationship Id="rId2" Type="http://schemas.openxmlformats.org/officeDocument/2006/relationships/slideLayout" Target="../slideLayouts/slideLayout81.xml"/><Relationship Id="rId16" Type="http://schemas.openxmlformats.org/officeDocument/2006/relationships/slideLayout" Target="../slideLayouts/slideLayout95.xml"/><Relationship Id="rId1" Type="http://schemas.openxmlformats.org/officeDocument/2006/relationships/slideLayout" Target="../slideLayouts/slideLayout80.xml"/><Relationship Id="rId6" Type="http://schemas.openxmlformats.org/officeDocument/2006/relationships/slideLayout" Target="../slideLayouts/slideLayout85.xml"/><Relationship Id="rId11" Type="http://schemas.openxmlformats.org/officeDocument/2006/relationships/slideLayout" Target="../slideLayouts/slideLayout90.xml"/><Relationship Id="rId5" Type="http://schemas.openxmlformats.org/officeDocument/2006/relationships/slideLayout" Target="../slideLayouts/slideLayout84.xml"/><Relationship Id="rId15" Type="http://schemas.openxmlformats.org/officeDocument/2006/relationships/slideLayout" Target="../slideLayouts/slideLayout94.xml"/><Relationship Id="rId10" Type="http://schemas.openxmlformats.org/officeDocument/2006/relationships/slideLayout" Target="../slideLayouts/slideLayout89.xml"/><Relationship Id="rId4" Type="http://schemas.openxmlformats.org/officeDocument/2006/relationships/slideLayout" Target="../slideLayouts/slideLayout83.xml"/><Relationship Id="rId9" Type="http://schemas.openxmlformats.org/officeDocument/2006/relationships/slideLayout" Target="../slideLayouts/slideLayout88.xml"/><Relationship Id="rId14" Type="http://schemas.openxmlformats.org/officeDocument/2006/relationships/slideLayout" Target="../slideLayouts/slideLayout93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4.xml"/><Relationship Id="rId13" Type="http://schemas.openxmlformats.org/officeDocument/2006/relationships/slideLayout" Target="../slideLayouts/slideLayout109.xml"/><Relationship Id="rId18" Type="http://schemas.openxmlformats.org/officeDocument/2006/relationships/theme" Target="../theme/theme7.xml"/><Relationship Id="rId3" Type="http://schemas.openxmlformats.org/officeDocument/2006/relationships/slideLayout" Target="../slideLayouts/slideLayout99.xml"/><Relationship Id="rId7" Type="http://schemas.openxmlformats.org/officeDocument/2006/relationships/slideLayout" Target="../slideLayouts/slideLayout103.xml"/><Relationship Id="rId12" Type="http://schemas.openxmlformats.org/officeDocument/2006/relationships/slideLayout" Target="../slideLayouts/slideLayout108.xml"/><Relationship Id="rId17" Type="http://schemas.openxmlformats.org/officeDocument/2006/relationships/slideLayout" Target="../slideLayouts/slideLayout113.xml"/><Relationship Id="rId2" Type="http://schemas.openxmlformats.org/officeDocument/2006/relationships/slideLayout" Target="../slideLayouts/slideLayout98.xml"/><Relationship Id="rId16" Type="http://schemas.openxmlformats.org/officeDocument/2006/relationships/slideLayout" Target="../slideLayouts/slideLayout112.xml"/><Relationship Id="rId1" Type="http://schemas.openxmlformats.org/officeDocument/2006/relationships/slideLayout" Target="../slideLayouts/slideLayout97.xml"/><Relationship Id="rId6" Type="http://schemas.openxmlformats.org/officeDocument/2006/relationships/slideLayout" Target="../slideLayouts/slideLayout102.xml"/><Relationship Id="rId11" Type="http://schemas.openxmlformats.org/officeDocument/2006/relationships/slideLayout" Target="../slideLayouts/slideLayout107.xml"/><Relationship Id="rId5" Type="http://schemas.openxmlformats.org/officeDocument/2006/relationships/slideLayout" Target="../slideLayouts/slideLayout101.xml"/><Relationship Id="rId15" Type="http://schemas.openxmlformats.org/officeDocument/2006/relationships/slideLayout" Target="../slideLayouts/slideLayout111.xml"/><Relationship Id="rId10" Type="http://schemas.openxmlformats.org/officeDocument/2006/relationships/slideLayout" Target="../slideLayouts/slideLayout106.xml"/><Relationship Id="rId4" Type="http://schemas.openxmlformats.org/officeDocument/2006/relationships/slideLayout" Target="../slideLayouts/slideLayout100.xml"/><Relationship Id="rId9" Type="http://schemas.openxmlformats.org/officeDocument/2006/relationships/slideLayout" Target="../slideLayouts/slideLayout105.xml"/><Relationship Id="rId14" Type="http://schemas.openxmlformats.org/officeDocument/2006/relationships/slideLayout" Target="../slideLayouts/slideLayout110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1.xml"/><Relationship Id="rId13" Type="http://schemas.openxmlformats.org/officeDocument/2006/relationships/slideLayout" Target="../slideLayouts/slideLayout126.xml"/><Relationship Id="rId18" Type="http://schemas.openxmlformats.org/officeDocument/2006/relationships/theme" Target="../theme/theme8.xml"/><Relationship Id="rId3" Type="http://schemas.openxmlformats.org/officeDocument/2006/relationships/slideLayout" Target="../slideLayouts/slideLayout116.xml"/><Relationship Id="rId7" Type="http://schemas.openxmlformats.org/officeDocument/2006/relationships/slideLayout" Target="../slideLayouts/slideLayout120.xml"/><Relationship Id="rId12" Type="http://schemas.openxmlformats.org/officeDocument/2006/relationships/slideLayout" Target="../slideLayouts/slideLayout125.xml"/><Relationship Id="rId17" Type="http://schemas.openxmlformats.org/officeDocument/2006/relationships/slideLayout" Target="../slideLayouts/slideLayout130.xml"/><Relationship Id="rId2" Type="http://schemas.openxmlformats.org/officeDocument/2006/relationships/slideLayout" Target="../slideLayouts/slideLayout115.xml"/><Relationship Id="rId16" Type="http://schemas.openxmlformats.org/officeDocument/2006/relationships/slideLayout" Target="../slideLayouts/slideLayout129.xml"/><Relationship Id="rId1" Type="http://schemas.openxmlformats.org/officeDocument/2006/relationships/slideLayout" Target="../slideLayouts/slideLayout114.xml"/><Relationship Id="rId6" Type="http://schemas.openxmlformats.org/officeDocument/2006/relationships/slideLayout" Target="../slideLayouts/slideLayout119.xml"/><Relationship Id="rId11" Type="http://schemas.openxmlformats.org/officeDocument/2006/relationships/slideLayout" Target="../slideLayouts/slideLayout124.xml"/><Relationship Id="rId5" Type="http://schemas.openxmlformats.org/officeDocument/2006/relationships/slideLayout" Target="../slideLayouts/slideLayout118.xml"/><Relationship Id="rId15" Type="http://schemas.openxmlformats.org/officeDocument/2006/relationships/slideLayout" Target="../slideLayouts/slideLayout128.xml"/><Relationship Id="rId10" Type="http://schemas.openxmlformats.org/officeDocument/2006/relationships/slideLayout" Target="../slideLayouts/slideLayout123.xml"/><Relationship Id="rId4" Type="http://schemas.openxmlformats.org/officeDocument/2006/relationships/slideLayout" Target="../slideLayouts/slideLayout117.xml"/><Relationship Id="rId9" Type="http://schemas.openxmlformats.org/officeDocument/2006/relationships/slideLayout" Target="../slideLayouts/slideLayout122.xml"/><Relationship Id="rId14" Type="http://schemas.openxmlformats.org/officeDocument/2006/relationships/slideLayout" Target="../slideLayouts/slideLayout12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57400"/>
            <a:ext cx="9872871" cy="4038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1"/>
                </a:solidFill>
              </a:defRPr>
            </a:lvl1pPr>
          </a:lstStyle>
          <a:p>
            <a:fld id="{96DFF08F-DC6B-4601-B491-B0F83F6DD2DA}" type="datetimeFigureOut">
              <a:rPr lang="en-US" dirty="0"/>
              <a:pPr/>
              <a:t>6/14/2022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182880" algn="l" defTabSz="914400" rtl="0" eaLnBrk="1" latinLnBrk="0" hangingPunct="1">
        <a:lnSpc>
          <a:spcPct val="90000"/>
        </a:lnSpc>
        <a:spcBef>
          <a:spcPts val="1400"/>
        </a:spcBef>
        <a:buClr>
          <a:schemeClr val="accent1"/>
        </a:buClr>
        <a:buSzPct val="80000"/>
        <a:buFont typeface="Corbel" pitchFamily="34" charset="0"/>
        <a:buChar char="•"/>
        <a:defRPr sz="22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20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13263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95" y="2096064"/>
            <a:ext cx="10353762" cy="36951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6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6/14/2022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94" y="5883275"/>
            <a:ext cx="66728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5354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0258078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  <p:sldLayoutId id="2147483708" r:id="rId12"/>
    <p:sldLayoutId id="2147483709" r:id="rId13"/>
    <p:sldLayoutId id="2147483710" r:id="rId14"/>
    <p:sldLayoutId id="2147483711" r:id="rId15"/>
    <p:sldLayoutId id="2147483712" r:id="rId16"/>
    <p:sldLayoutId id="2147483713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400" b="1" i="0" kern="1200" cap="all">
          <a:solidFill>
            <a:schemeClr val="tx1"/>
          </a:solidFill>
          <a:effectLst>
            <a:outerShdw blurRad="50800" dist="63500" dir="2700000" algn="tl" rotWithShape="0">
              <a:srgbClr val="000000">
                <a:alpha val="48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13263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95" y="2096064"/>
            <a:ext cx="10353762" cy="36951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6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6/14/2022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94" y="5883275"/>
            <a:ext cx="66728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5354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76728198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51" r:id="rId1"/>
    <p:sldLayoutId id="2147483752" r:id="rId2"/>
    <p:sldLayoutId id="2147483753" r:id="rId3"/>
    <p:sldLayoutId id="2147483754" r:id="rId4"/>
    <p:sldLayoutId id="2147483755" r:id="rId5"/>
    <p:sldLayoutId id="2147483756" r:id="rId6"/>
    <p:sldLayoutId id="2147483757" r:id="rId7"/>
    <p:sldLayoutId id="2147483758" r:id="rId8"/>
    <p:sldLayoutId id="2147483759" r:id="rId9"/>
    <p:sldLayoutId id="2147483760" r:id="rId10"/>
    <p:sldLayoutId id="2147483761" r:id="rId11"/>
    <p:sldLayoutId id="2147483762" r:id="rId12"/>
    <p:sldLayoutId id="2147483763" r:id="rId13"/>
    <p:sldLayoutId id="2147483764" r:id="rId14"/>
    <p:sldLayoutId id="2147483765" r:id="rId15"/>
    <p:sldLayoutId id="2147483766" r:id="rId16"/>
    <p:sldLayoutId id="2147483767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400" b="1" i="0" kern="1200" cap="all">
          <a:solidFill>
            <a:schemeClr val="tx1"/>
          </a:solidFill>
          <a:effectLst>
            <a:outerShdw blurRad="50800" dist="63500" dir="2700000" algn="tl" rotWithShape="0">
              <a:srgbClr val="000000">
                <a:alpha val="48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13263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95" y="2096064"/>
            <a:ext cx="10353762" cy="36951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6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6/14/2022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94" y="5883275"/>
            <a:ext cx="66728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5354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7987737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  <p:sldLayoutId id="2147483852" r:id="rId12"/>
    <p:sldLayoutId id="2147483853" r:id="rId13"/>
    <p:sldLayoutId id="2147483854" r:id="rId14"/>
    <p:sldLayoutId id="2147483855" r:id="rId15"/>
    <p:sldLayoutId id="2147483856" r:id="rId16"/>
    <p:sldLayoutId id="2147483857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400" b="1" i="0" kern="1200" cap="all">
          <a:solidFill>
            <a:schemeClr val="tx1"/>
          </a:solidFill>
          <a:effectLst>
            <a:outerShdw blurRad="50800" dist="63500" dir="2700000" algn="tl" rotWithShape="0">
              <a:srgbClr val="000000">
                <a:alpha val="48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13263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95" y="2096064"/>
            <a:ext cx="10353762" cy="36951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6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6/14/2022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94" y="5883275"/>
            <a:ext cx="66728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5354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3432039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59" r:id="rId1"/>
    <p:sldLayoutId id="2147483860" r:id="rId2"/>
    <p:sldLayoutId id="2147483861" r:id="rId3"/>
    <p:sldLayoutId id="2147483862" r:id="rId4"/>
    <p:sldLayoutId id="2147483863" r:id="rId5"/>
    <p:sldLayoutId id="2147483864" r:id="rId6"/>
    <p:sldLayoutId id="2147483865" r:id="rId7"/>
    <p:sldLayoutId id="2147483866" r:id="rId8"/>
    <p:sldLayoutId id="2147483867" r:id="rId9"/>
    <p:sldLayoutId id="2147483868" r:id="rId10"/>
    <p:sldLayoutId id="2147483869" r:id="rId11"/>
    <p:sldLayoutId id="2147483870" r:id="rId12"/>
    <p:sldLayoutId id="2147483871" r:id="rId13"/>
    <p:sldLayoutId id="2147483872" r:id="rId14"/>
    <p:sldLayoutId id="2147483873" r:id="rId15"/>
    <p:sldLayoutId id="2147483874" r:id="rId16"/>
    <p:sldLayoutId id="2147483875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400" b="1" i="0" kern="1200" cap="all">
          <a:solidFill>
            <a:schemeClr val="tx1"/>
          </a:solidFill>
          <a:effectLst>
            <a:outerShdw blurRad="50800" dist="63500" dir="2700000" algn="tl" rotWithShape="0">
              <a:srgbClr val="000000">
                <a:alpha val="48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13263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95" y="2096064"/>
            <a:ext cx="10353762" cy="36951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6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6/14/2022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94" y="5883275"/>
            <a:ext cx="66728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5354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9259453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77" r:id="rId1"/>
    <p:sldLayoutId id="2147483878" r:id="rId2"/>
    <p:sldLayoutId id="2147483879" r:id="rId3"/>
    <p:sldLayoutId id="2147483880" r:id="rId4"/>
    <p:sldLayoutId id="2147483881" r:id="rId5"/>
    <p:sldLayoutId id="2147483882" r:id="rId6"/>
    <p:sldLayoutId id="2147483883" r:id="rId7"/>
    <p:sldLayoutId id="2147483884" r:id="rId8"/>
    <p:sldLayoutId id="2147483885" r:id="rId9"/>
    <p:sldLayoutId id="2147483886" r:id="rId10"/>
    <p:sldLayoutId id="2147483887" r:id="rId11"/>
    <p:sldLayoutId id="2147483888" r:id="rId12"/>
    <p:sldLayoutId id="2147483889" r:id="rId13"/>
    <p:sldLayoutId id="2147483890" r:id="rId14"/>
    <p:sldLayoutId id="2147483891" r:id="rId15"/>
    <p:sldLayoutId id="2147483892" r:id="rId16"/>
    <p:sldLayoutId id="2147483893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400" b="1" i="0" kern="1200" cap="all">
          <a:solidFill>
            <a:schemeClr val="tx1"/>
          </a:solidFill>
          <a:effectLst>
            <a:outerShdw blurRad="50800" dist="63500" dir="2700000" algn="tl" rotWithShape="0">
              <a:srgbClr val="000000">
                <a:alpha val="48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13263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95" y="2096064"/>
            <a:ext cx="10353762" cy="36951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6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6/14/2022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94" y="5883275"/>
            <a:ext cx="66728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5354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5602724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95" r:id="rId1"/>
    <p:sldLayoutId id="2147483896" r:id="rId2"/>
    <p:sldLayoutId id="2147483897" r:id="rId3"/>
    <p:sldLayoutId id="2147483898" r:id="rId4"/>
    <p:sldLayoutId id="2147483899" r:id="rId5"/>
    <p:sldLayoutId id="2147483900" r:id="rId6"/>
    <p:sldLayoutId id="2147483901" r:id="rId7"/>
    <p:sldLayoutId id="2147483902" r:id="rId8"/>
    <p:sldLayoutId id="2147483903" r:id="rId9"/>
    <p:sldLayoutId id="2147483904" r:id="rId10"/>
    <p:sldLayoutId id="2147483905" r:id="rId11"/>
    <p:sldLayoutId id="2147483906" r:id="rId12"/>
    <p:sldLayoutId id="2147483907" r:id="rId13"/>
    <p:sldLayoutId id="2147483908" r:id="rId14"/>
    <p:sldLayoutId id="2147483909" r:id="rId15"/>
    <p:sldLayoutId id="2147483910" r:id="rId16"/>
    <p:sldLayoutId id="2147483911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400" b="1" i="0" kern="1200" cap="all">
          <a:solidFill>
            <a:schemeClr val="tx1"/>
          </a:solidFill>
          <a:effectLst>
            <a:outerShdw blurRad="50800" dist="63500" dir="2700000" algn="tl" rotWithShape="0">
              <a:srgbClr val="000000">
                <a:alpha val="48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13263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95" y="2096064"/>
            <a:ext cx="10353762" cy="36951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6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6/14/2022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94" y="5883275"/>
            <a:ext cx="66728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5354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1950598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913" r:id="rId1"/>
    <p:sldLayoutId id="2147483914" r:id="rId2"/>
    <p:sldLayoutId id="2147483915" r:id="rId3"/>
    <p:sldLayoutId id="2147483916" r:id="rId4"/>
    <p:sldLayoutId id="2147483917" r:id="rId5"/>
    <p:sldLayoutId id="2147483918" r:id="rId6"/>
    <p:sldLayoutId id="2147483919" r:id="rId7"/>
    <p:sldLayoutId id="2147483920" r:id="rId8"/>
    <p:sldLayoutId id="2147483921" r:id="rId9"/>
    <p:sldLayoutId id="2147483922" r:id="rId10"/>
    <p:sldLayoutId id="2147483923" r:id="rId11"/>
    <p:sldLayoutId id="2147483924" r:id="rId12"/>
    <p:sldLayoutId id="2147483925" r:id="rId13"/>
    <p:sldLayoutId id="2147483926" r:id="rId14"/>
    <p:sldLayoutId id="2147483927" r:id="rId15"/>
    <p:sldLayoutId id="2147483928" r:id="rId16"/>
    <p:sldLayoutId id="2147483929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400" b="1" i="0" kern="1200" cap="all">
          <a:solidFill>
            <a:schemeClr val="tx1"/>
          </a:solidFill>
          <a:effectLst>
            <a:outerShdw blurRad="50800" dist="63500" dir="2700000" algn="tl" rotWithShape="0">
              <a:srgbClr val="000000">
                <a:alpha val="48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hyperlink" Target="http://myfhology.info/stella-myth/meteors.html" TargetMode="External"/><Relationship Id="rId3" Type="http://schemas.openxmlformats.org/officeDocument/2006/relationships/hyperlink" Target="https://www.moya-planeta.ru/travel/view/car_priroda_10741/" TargetMode="External"/><Relationship Id="rId7" Type="http://schemas.openxmlformats.org/officeDocument/2006/relationships/hyperlink" Target="http://chydesa-mira.ru/severnoe-sianie/" TargetMode="External"/><Relationship Id="rId2" Type="http://schemas.openxmlformats.org/officeDocument/2006/relationships/hyperlink" Target="http://www.schastie.by/obrazovanie/prichini-poyavleniya-radugi.html" TargetMode="External"/><Relationship Id="rId1" Type="http://schemas.openxmlformats.org/officeDocument/2006/relationships/slideLayout" Target="../slideLayouts/slideLayout81.xml"/><Relationship Id="rId6" Type="http://schemas.openxmlformats.org/officeDocument/2006/relationships/hyperlink" Target="http://www.vseznaika.org/priroda/chto-takoe-molniya/" TargetMode="External"/><Relationship Id="rId5" Type="http://schemas.openxmlformats.org/officeDocument/2006/relationships/hyperlink" Target="https://awesomeworld.ru/prirodnye-yavleniya/molniya.html" TargetMode="External"/><Relationship Id="rId4" Type="http://schemas.openxmlformats.org/officeDocument/2006/relationships/hyperlink" Target="http://www.scienceforum.ru/2016/1885/24788" TargetMode="External"/><Relationship Id="rId9" Type="http://schemas.openxmlformats.org/officeDocument/2006/relationships/hyperlink" Target="https://ribalych.ru/2012/07/12/pechalnaya-istoriya-exo/" TargetMode="Externa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Физика природных явлений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pPr algn="r"/>
            <a:r>
              <a:rPr lang="ru-RU" dirty="0" smtClean="0"/>
              <a:t>Выполнил: </a:t>
            </a:r>
            <a:r>
              <a:rPr lang="ru-RU" dirty="0" smtClean="0"/>
              <a:t>      </a:t>
            </a:r>
          </a:p>
          <a:p>
            <a:pPr algn="r"/>
            <a:r>
              <a:rPr lang="ru-RU" dirty="0" smtClean="0"/>
              <a:t>ученик </a:t>
            </a:r>
            <a:r>
              <a:rPr lang="ru-RU" dirty="0"/>
              <a:t>7А </a:t>
            </a:r>
            <a:r>
              <a:rPr lang="ru-RU" dirty="0" smtClean="0"/>
              <a:t>МБОУ«СОШ»№18</a:t>
            </a:r>
          </a:p>
          <a:p>
            <a:pPr algn="r"/>
            <a:r>
              <a:rPr lang="ru-RU" dirty="0" smtClean="0"/>
              <a:t>Наставник: Щербинина Г.Г. 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729699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Список литературы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u="sng" dirty="0">
                <a:effectLst/>
                <a:hlinkClick r:id="rId2"/>
              </a:rPr>
              <a:t>http://www.schastie.by/obrazovanie/prichini-poyavleniya-radugi.html</a:t>
            </a:r>
            <a:endParaRPr lang="ru-RU" dirty="0">
              <a:effectLst/>
            </a:endParaRPr>
          </a:p>
          <a:p>
            <a:r>
              <a:rPr lang="ru-RU" u="sng" dirty="0">
                <a:effectLst/>
                <a:hlinkClick r:id="rId3"/>
              </a:rPr>
              <a:t>https://www.moya-planeta.ru/travel/view/car_priroda_10741/</a:t>
            </a:r>
            <a:endParaRPr lang="ru-RU" dirty="0">
              <a:effectLst/>
            </a:endParaRPr>
          </a:p>
          <a:p>
            <a:r>
              <a:rPr lang="ru-RU" u="sng" dirty="0">
                <a:effectLst/>
                <a:hlinkClick r:id="rId4"/>
              </a:rPr>
              <a:t>http://www.scienceforum.ru/2016/1885/24788</a:t>
            </a:r>
            <a:endParaRPr lang="ru-RU" dirty="0">
              <a:effectLst/>
            </a:endParaRPr>
          </a:p>
          <a:p>
            <a:r>
              <a:rPr lang="ru-RU" u="sng" dirty="0">
                <a:effectLst/>
                <a:hlinkClick r:id="rId5"/>
              </a:rPr>
              <a:t>https://awesomeworld.ru/prirodnye-yavleniya/molniya.html</a:t>
            </a:r>
            <a:endParaRPr lang="ru-RU" dirty="0">
              <a:effectLst/>
            </a:endParaRPr>
          </a:p>
          <a:p>
            <a:r>
              <a:rPr lang="ru-RU" u="sng" dirty="0">
                <a:effectLst/>
                <a:hlinkClick r:id="rId6"/>
              </a:rPr>
              <a:t>http://www.vseznaika.org/priroda/chto-takoe-molniya/</a:t>
            </a:r>
            <a:endParaRPr lang="ru-RU" dirty="0">
              <a:effectLst/>
            </a:endParaRPr>
          </a:p>
          <a:p>
            <a:r>
              <a:rPr lang="ru-RU" u="sng" dirty="0">
                <a:effectLst/>
                <a:hlinkClick r:id="rId7"/>
              </a:rPr>
              <a:t>http://chydesa-mira.ru/severnoe-sianie/</a:t>
            </a:r>
            <a:endParaRPr lang="ru-RU" dirty="0">
              <a:effectLst/>
            </a:endParaRPr>
          </a:p>
          <a:p>
            <a:r>
              <a:rPr lang="ru-RU" u="sng" dirty="0">
                <a:effectLst/>
                <a:hlinkClick r:id="rId8"/>
              </a:rPr>
              <a:t>http://myfhology.info/stella-myth/meteors.html</a:t>
            </a:r>
            <a:endParaRPr lang="ru-RU" dirty="0">
              <a:effectLst/>
            </a:endParaRPr>
          </a:p>
          <a:p>
            <a:r>
              <a:rPr lang="ru-RU" u="sng" dirty="0">
                <a:effectLst/>
                <a:hlinkClick r:id="rId9"/>
              </a:rPr>
              <a:t>https://ribalych.ru/2012/07/12/pechalnaya-istoriya-exo/</a:t>
            </a:r>
            <a:endParaRPr lang="ru-RU" dirty="0">
              <a:effectLst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982167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41777" y="2756789"/>
            <a:ext cx="10353762" cy="369513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7200" dirty="0" smtClean="0"/>
              <a:t>  Спасибо за внимание!</a:t>
            </a:r>
            <a:endParaRPr lang="ru-RU" sz="7200" dirty="0"/>
          </a:p>
        </p:txBody>
      </p:sp>
    </p:spTree>
    <p:extLst>
      <p:ext uri="{BB962C8B-B14F-4D97-AF65-F5344CB8AC3E}">
        <p14:creationId xmlns="" xmlns:p14="http://schemas.microsoft.com/office/powerpoint/2010/main" val="3488762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Физика природных явлений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r"/>
            <a:r>
              <a:rPr lang="ru-RU" dirty="0" smtClean="0"/>
              <a:t>Выполнил: </a:t>
            </a:r>
            <a:r>
              <a:rPr lang="ru-RU" dirty="0" smtClean="0"/>
              <a:t> ученик </a:t>
            </a:r>
            <a:r>
              <a:rPr lang="ru-RU" dirty="0"/>
              <a:t>7А </a:t>
            </a:r>
            <a:r>
              <a:rPr lang="ru-RU" dirty="0" smtClean="0"/>
              <a:t>МБОУ«СОШ»№18</a:t>
            </a:r>
          </a:p>
          <a:p>
            <a:pPr algn="r"/>
            <a:r>
              <a:rPr lang="ru-RU" dirty="0" smtClean="0"/>
              <a:t>Наставник: Щербинина Г.Г. 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885316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3795" y="442175"/>
            <a:ext cx="10353761" cy="1326321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sz="4000" dirty="0" smtClean="0"/>
              <a:t>Введение</a:t>
            </a:r>
            <a:br>
              <a:rPr lang="ru-RU" sz="4000" dirty="0" smtClean="0"/>
            </a:br>
            <a:endParaRPr lang="ru-RU" sz="4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13795" y="1519707"/>
            <a:ext cx="10353762" cy="4713668"/>
          </a:xfrm>
        </p:spPr>
        <p:txBody>
          <a:bodyPr>
            <a:normAutofit fontScale="92500"/>
          </a:bodyPr>
          <a:lstStyle/>
          <a:p>
            <a:r>
              <a:rPr lang="ru-RU" sz="2800" u="sng" dirty="0" smtClean="0">
                <a:effectLst/>
              </a:rPr>
              <a:t>Цель: </a:t>
            </a:r>
          </a:p>
          <a:p>
            <a:r>
              <a:rPr lang="ru-RU" sz="2800" dirty="0" smtClean="0">
                <a:effectLst/>
              </a:rPr>
              <a:t>изучение </a:t>
            </a:r>
            <a:r>
              <a:rPr lang="ru-RU" sz="2800" dirty="0">
                <a:effectLst/>
              </a:rPr>
              <a:t>природных явлений и их объяснение с помощью законов современной физики.</a:t>
            </a:r>
          </a:p>
          <a:p>
            <a:pPr lvl="0"/>
            <a:r>
              <a:rPr lang="ru-RU" sz="2800" u="sng" dirty="0" smtClean="0">
                <a:effectLst/>
              </a:rPr>
              <a:t>Задачи:</a:t>
            </a:r>
          </a:p>
          <a:p>
            <a:pPr lvl="0"/>
            <a:r>
              <a:rPr lang="ru-RU" sz="2800" dirty="0" smtClean="0">
                <a:effectLst/>
              </a:rPr>
              <a:t>1</a:t>
            </a:r>
            <a:r>
              <a:rPr lang="ru-RU" sz="2800" dirty="0">
                <a:effectLst/>
              </a:rPr>
              <a:t>) Сбор и анализ информации по теме проекта</a:t>
            </a:r>
          </a:p>
          <a:p>
            <a:pPr lvl="0"/>
            <a:r>
              <a:rPr lang="ru-RU" sz="2800" dirty="0">
                <a:effectLst/>
              </a:rPr>
              <a:t>2) Сравнение объяснений природных явлений в прошлом и настоящем</a:t>
            </a:r>
          </a:p>
          <a:p>
            <a:r>
              <a:rPr lang="ru-RU" sz="2800" dirty="0">
                <a:effectLst/>
              </a:rPr>
              <a:t>3) Создание презентации по теме: Физика природных явлений.</a:t>
            </a:r>
            <a:endParaRPr lang="ru-RU" sz="2800" dirty="0"/>
          </a:p>
          <a:p>
            <a:endParaRPr lang="ru-RU" sz="2400" dirty="0"/>
          </a:p>
        </p:txBody>
      </p:sp>
    </p:spTree>
    <p:extLst>
      <p:ext uri="{BB962C8B-B14F-4D97-AF65-F5344CB8AC3E}">
        <p14:creationId xmlns="" xmlns:p14="http://schemas.microsoft.com/office/powerpoint/2010/main" val="3615185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3796" y="635358"/>
            <a:ext cx="10353761" cy="1326321"/>
          </a:xfrm>
        </p:spPr>
        <p:txBody>
          <a:bodyPr/>
          <a:lstStyle/>
          <a:p>
            <a:r>
              <a:rPr lang="ru-RU" dirty="0">
                <a:effectLst/>
              </a:rPr>
              <a:t>Основная часть</a:t>
            </a:r>
            <a:br>
              <a:rPr lang="ru-RU" dirty="0">
                <a:effectLst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13795" y="1912860"/>
            <a:ext cx="10353762" cy="3695136"/>
          </a:xfrm>
        </p:spPr>
        <p:txBody>
          <a:bodyPr>
            <a:noAutofit/>
          </a:bodyPr>
          <a:lstStyle/>
          <a:p>
            <a:r>
              <a:rPr lang="ru-RU" sz="3600" dirty="0">
                <a:effectLst/>
              </a:rPr>
              <a:t>Объекты природы, которые участвуют в природном явлении и изучаются физикой, называются </a:t>
            </a:r>
            <a:r>
              <a:rPr lang="ru-RU" sz="3600" b="1" dirty="0">
                <a:effectLst/>
              </a:rPr>
              <a:t>физическими телами,</a:t>
            </a:r>
            <a:r>
              <a:rPr lang="ru-RU" sz="3600" dirty="0">
                <a:effectLst/>
              </a:rPr>
              <a:t> а изменения, происходящие с ними, называются </a:t>
            </a:r>
            <a:r>
              <a:rPr lang="ru-RU" sz="3600" b="1" dirty="0">
                <a:effectLst/>
              </a:rPr>
              <a:t>физическими явлениями.</a:t>
            </a:r>
            <a:endParaRPr lang="ru-RU" sz="3600" dirty="0">
              <a:effectLst/>
            </a:endParaRPr>
          </a:p>
          <a:p>
            <a:endParaRPr lang="ru-RU" sz="2800" dirty="0"/>
          </a:p>
        </p:txBody>
      </p:sp>
    </p:spTree>
    <p:extLst>
      <p:ext uri="{BB962C8B-B14F-4D97-AF65-F5344CB8AC3E}">
        <p14:creationId xmlns="" xmlns:p14="http://schemas.microsoft.com/office/powerpoint/2010/main" val="3806864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00916" y="103114"/>
            <a:ext cx="10353761" cy="1326321"/>
          </a:xfrm>
        </p:spPr>
        <p:txBody>
          <a:bodyPr/>
          <a:lstStyle/>
          <a:p>
            <a:r>
              <a:rPr lang="ru-RU" dirty="0" smtClean="0"/>
              <a:t>Землетрясение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76833" y="965915"/>
            <a:ext cx="8601926" cy="573291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8584640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3793" y="128991"/>
            <a:ext cx="10353761" cy="1326321"/>
          </a:xfrm>
        </p:spPr>
        <p:txBody>
          <a:bodyPr/>
          <a:lstStyle/>
          <a:p>
            <a:r>
              <a:rPr lang="ru-RU" dirty="0" smtClean="0"/>
              <a:t>молния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62307" y="1017430"/>
            <a:ext cx="7856731" cy="565382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4912091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3793" y="149951"/>
            <a:ext cx="10353761" cy="1326321"/>
          </a:xfrm>
        </p:spPr>
        <p:txBody>
          <a:bodyPr/>
          <a:lstStyle/>
          <a:p>
            <a:r>
              <a:rPr lang="ru-RU" dirty="0" smtClean="0"/>
              <a:t>Северное сияние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331135" y="1064147"/>
            <a:ext cx="7519076" cy="563930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28480824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40080" y="90355"/>
            <a:ext cx="10353761" cy="1326321"/>
          </a:xfrm>
        </p:spPr>
        <p:txBody>
          <a:bodyPr/>
          <a:lstStyle/>
          <a:p>
            <a:r>
              <a:rPr lang="ru-RU" dirty="0" smtClean="0"/>
              <a:t>Радуга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49704" y="1004552"/>
            <a:ext cx="9134515" cy="570907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60970552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356" y="0"/>
            <a:ext cx="10353761" cy="1326321"/>
          </a:xfrm>
        </p:spPr>
        <p:txBody>
          <a:bodyPr/>
          <a:lstStyle/>
          <a:p>
            <a:r>
              <a:rPr lang="ru-RU" dirty="0" smtClean="0"/>
              <a:t>Свечение солнца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00023" y="927278"/>
            <a:ext cx="10182426" cy="572761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58664354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3796" y="197476"/>
            <a:ext cx="10353761" cy="1326321"/>
          </a:xfrm>
        </p:spPr>
        <p:txBody>
          <a:bodyPr/>
          <a:lstStyle/>
          <a:p>
            <a:r>
              <a:rPr lang="ru-RU" dirty="0" smtClean="0"/>
              <a:t>Заключение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13795" y="1429555"/>
            <a:ext cx="10353762" cy="5267459"/>
          </a:xfrm>
        </p:spPr>
        <p:txBody>
          <a:bodyPr>
            <a:noAutofit/>
          </a:bodyPr>
          <a:lstStyle/>
          <a:p>
            <a:r>
              <a:rPr lang="ru-RU" sz="2600" dirty="0" smtClean="0"/>
              <a:t>В ходе выполнения проекта мною:</a:t>
            </a:r>
          </a:p>
          <a:p>
            <a:r>
              <a:rPr lang="ru-RU" sz="2600" dirty="0" smtClean="0"/>
              <a:t>была собрана и проанализирована информация по теме: «Физика природных явлений»</a:t>
            </a:r>
          </a:p>
          <a:p>
            <a:r>
              <a:rPr lang="ru-RU" sz="2600" dirty="0" smtClean="0"/>
              <a:t>проведена группировка сведений по теме проекта.</a:t>
            </a:r>
          </a:p>
          <a:p>
            <a:r>
              <a:rPr lang="ru-RU" sz="2600" dirty="0" smtClean="0"/>
              <a:t>создана презентация</a:t>
            </a:r>
          </a:p>
          <a:p>
            <a:r>
              <a:rPr lang="ru-RU" sz="2600" dirty="0" smtClean="0"/>
              <a:t>Полученные результаты помогают сделать следующий вывод:</a:t>
            </a:r>
          </a:p>
          <a:p>
            <a:pPr>
              <a:buNone/>
            </a:pPr>
            <a:r>
              <a:rPr lang="ru-RU" sz="2600" dirty="0" smtClean="0"/>
              <a:t>Каждое из природных явлений можно объяснить с точки зрения</a:t>
            </a:r>
          </a:p>
          <a:p>
            <a:pPr>
              <a:buNone/>
            </a:pPr>
            <a:r>
              <a:rPr lang="ru-RU" sz="2600" dirty="0" smtClean="0"/>
              <a:t>физики и не стоит верить и бояться мифов, легенд и суеверий о них. </a:t>
            </a:r>
            <a:endParaRPr lang="ru-RU" sz="2600" dirty="0"/>
          </a:p>
        </p:txBody>
      </p:sp>
    </p:spTree>
    <p:extLst>
      <p:ext uri="{BB962C8B-B14F-4D97-AF65-F5344CB8AC3E}">
        <p14:creationId xmlns="" xmlns:p14="http://schemas.microsoft.com/office/powerpoint/2010/main" val="2980264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8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азис">
  <a:themeElements>
    <a:clrScheme name="Basis">
      <a:dk1>
        <a:srgbClr val="000000"/>
      </a:dk1>
      <a:lt1>
        <a:srgbClr val="FFFFFF"/>
      </a:lt1>
      <a:dk2>
        <a:srgbClr val="565349"/>
      </a:dk2>
      <a:lt2>
        <a:srgbClr val="DDDDDD"/>
      </a:lt2>
      <a:accent1>
        <a:srgbClr val="A6B727"/>
      </a:accent1>
      <a:accent2>
        <a:srgbClr val="DF5327"/>
      </a:accent2>
      <a:accent3>
        <a:srgbClr val="FE9E00"/>
      </a:accent3>
      <a:accent4>
        <a:srgbClr val="418AB3"/>
      </a:accent4>
      <a:accent5>
        <a:srgbClr val="D7D447"/>
      </a:accent5>
      <a:accent6>
        <a:srgbClr val="818183"/>
      </a:accent6>
      <a:hlink>
        <a:srgbClr val="F59E00"/>
      </a:hlink>
      <a:folHlink>
        <a:srgbClr val="B2B2B2"/>
      </a:folHlink>
    </a:clrScheme>
    <a:fontScheme name="Basis">
      <a:majorFont>
        <a:latin typeface="Corbel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Basis">
      <a:fillStyleLst>
        <a:solidFill>
          <a:schemeClr val="phClr"/>
        </a:solidFill>
        <a:solidFill>
          <a:schemeClr val="phClr">
            <a:tint val="55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Basis" id="{5665723A-49BA-4B57-8411-A56F8F207965}" vid="{90E45F77-AEFC-46EF-A7C1-5B338C297B02}"/>
    </a:ext>
  </a:extLst>
</a:theme>
</file>

<file path=ppt/theme/theme2.xml><?xml version="1.0" encoding="utf-8"?>
<a:theme xmlns:a="http://schemas.openxmlformats.org/drawingml/2006/main" name="Damask">
  <a:themeElements>
    <a:clrScheme name="Damask">
      <a:dk1>
        <a:sysClr val="windowText" lastClr="000000"/>
      </a:dk1>
      <a:lt1>
        <a:sysClr val="window" lastClr="FFFFFF"/>
      </a:lt1>
      <a:dk2>
        <a:srgbClr val="2A5B7F"/>
      </a:dk2>
      <a:lt2>
        <a:srgbClr val="ABDAFC"/>
      </a:lt2>
      <a:accent1>
        <a:srgbClr val="9EC544"/>
      </a:accent1>
      <a:accent2>
        <a:srgbClr val="50BEA3"/>
      </a:accent2>
      <a:accent3>
        <a:srgbClr val="4A9CCC"/>
      </a:accent3>
      <a:accent4>
        <a:srgbClr val="9A66CA"/>
      </a:accent4>
      <a:accent5>
        <a:srgbClr val="C54F71"/>
      </a:accent5>
      <a:accent6>
        <a:srgbClr val="DE9C3C"/>
      </a:accent6>
      <a:hlink>
        <a:srgbClr val="6BA9DA"/>
      </a:hlink>
      <a:folHlink>
        <a:srgbClr val="A0BCD3"/>
      </a:folHlink>
    </a:clrScheme>
    <a:fontScheme name="Damask">
      <a:majorFont>
        <a:latin typeface="Bookman Old Style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Rockwel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amask">
      <a: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105000"/>
                <a:lumMod val="110000"/>
              </a:schemeClr>
            </a:gs>
            <a:gs pos="100000">
              <a:schemeClr val="phClr">
                <a:tint val="78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0000"/>
                <a:lumMod val="104000"/>
              </a:schemeClr>
            </a:gs>
            <a:gs pos="69000">
              <a:schemeClr val="phClr">
                <a:shade val="86000"/>
                <a:satMod val="130000"/>
                <a:lumMod val="102000"/>
              </a:schemeClr>
            </a:gs>
            <a:gs pos="100000">
              <a:schemeClr val="phClr">
                <a:shade val="72000"/>
                <a:satMod val="130000"/>
                <a:lumMod val="100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38100" dir="5400000" sy="96000" rotWithShape="0">
              <a:srgbClr val="000000">
                <a:alpha val="54000"/>
              </a:srgbClr>
            </a:outerShdw>
          </a:effectLst>
        </a:effectStyle>
        <a:effectStyle>
          <a:effectLst>
            <a:outerShdw blurRad="76200" dist="38100" dir="5400000" algn="ctr" rotWithShape="0">
              <a:srgbClr val="000000">
                <a:alpha val="76000"/>
              </a:srgbClr>
            </a:outerShdw>
          </a:effectLst>
          <a:scene3d>
            <a:camera prst="orthographicFront">
              <a:rot lat="0" lon="0" rev="0"/>
            </a:camera>
            <a:lightRig rig="balanced" dir="t"/>
          </a:scene3d>
          <a:sp3d prstMaterial="matte">
            <a:bevelT w="25400" h="25400" prst="relaxedInse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18000"/>
                <a:satMod val="160000"/>
                <a:lumMod val="28000"/>
              </a:schemeClr>
              <a:schemeClr val="phClr">
                <a:tint val="95000"/>
                <a:satMod val="160000"/>
                <a:lumMod val="116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Damask" id="{F9A299A0-33D0-4E0F-9F3F-7163E3744208}" vid="{746EEEEA-FB6A-406B-B510-531588D54811}"/>
    </a:ext>
  </a:extLst>
</a:theme>
</file>

<file path=ppt/theme/theme3.xml><?xml version="1.0" encoding="utf-8"?>
<a:theme xmlns:a="http://schemas.openxmlformats.org/drawingml/2006/main" name="3_Damask">
  <a:themeElements>
    <a:clrScheme name="Damask">
      <a:dk1>
        <a:sysClr val="windowText" lastClr="000000"/>
      </a:dk1>
      <a:lt1>
        <a:sysClr val="window" lastClr="FFFFFF"/>
      </a:lt1>
      <a:dk2>
        <a:srgbClr val="2A5B7F"/>
      </a:dk2>
      <a:lt2>
        <a:srgbClr val="ABDAFC"/>
      </a:lt2>
      <a:accent1>
        <a:srgbClr val="9EC544"/>
      </a:accent1>
      <a:accent2>
        <a:srgbClr val="50BEA3"/>
      </a:accent2>
      <a:accent3>
        <a:srgbClr val="4A9CCC"/>
      </a:accent3>
      <a:accent4>
        <a:srgbClr val="9A66CA"/>
      </a:accent4>
      <a:accent5>
        <a:srgbClr val="C54F71"/>
      </a:accent5>
      <a:accent6>
        <a:srgbClr val="DE9C3C"/>
      </a:accent6>
      <a:hlink>
        <a:srgbClr val="6BA9DA"/>
      </a:hlink>
      <a:folHlink>
        <a:srgbClr val="A0BCD3"/>
      </a:folHlink>
    </a:clrScheme>
    <a:fontScheme name="Damask">
      <a:majorFont>
        <a:latin typeface="Bookman Old Style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Rockwel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amask">
      <a: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105000"/>
                <a:lumMod val="110000"/>
              </a:schemeClr>
            </a:gs>
            <a:gs pos="100000">
              <a:schemeClr val="phClr">
                <a:tint val="78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0000"/>
                <a:lumMod val="104000"/>
              </a:schemeClr>
            </a:gs>
            <a:gs pos="69000">
              <a:schemeClr val="phClr">
                <a:shade val="86000"/>
                <a:satMod val="130000"/>
                <a:lumMod val="102000"/>
              </a:schemeClr>
            </a:gs>
            <a:gs pos="100000">
              <a:schemeClr val="phClr">
                <a:shade val="72000"/>
                <a:satMod val="130000"/>
                <a:lumMod val="100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38100" dir="5400000" sy="96000" rotWithShape="0">
              <a:srgbClr val="000000">
                <a:alpha val="54000"/>
              </a:srgbClr>
            </a:outerShdw>
          </a:effectLst>
        </a:effectStyle>
        <a:effectStyle>
          <a:effectLst>
            <a:outerShdw blurRad="76200" dist="38100" dir="5400000" algn="ctr" rotWithShape="0">
              <a:srgbClr val="000000">
                <a:alpha val="76000"/>
              </a:srgbClr>
            </a:outerShdw>
          </a:effectLst>
          <a:scene3d>
            <a:camera prst="orthographicFront">
              <a:rot lat="0" lon="0" rev="0"/>
            </a:camera>
            <a:lightRig rig="balanced" dir="t"/>
          </a:scene3d>
          <a:sp3d prstMaterial="matte">
            <a:bevelT w="25400" h="25400" prst="relaxedInse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18000"/>
                <a:satMod val="160000"/>
                <a:lumMod val="28000"/>
              </a:schemeClr>
              <a:schemeClr val="phClr">
                <a:tint val="95000"/>
                <a:satMod val="160000"/>
                <a:lumMod val="116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Damask" id="{F9A299A0-33D0-4E0F-9F3F-7163E3744208}" vid="{746EEEEA-FB6A-406B-B510-531588D54811}"/>
    </a:ext>
  </a:extLst>
</a:theme>
</file>

<file path=ppt/theme/theme4.xml><?xml version="1.0" encoding="utf-8"?>
<a:theme xmlns:a="http://schemas.openxmlformats.org/drawingml/2006/main" name="8_Damask">
  <a:themeElements>
    <a:clrScheme name="Damask">
      <a:dk1>
        <a:sysClr val="windowText" lastClr="000000"/>
      </a:dk1>
      <a:lt1>
        <a:sysClr val="window" lastClr="FFFFFF"/>
      </a:lt1>
      <a:dk2>
        <a:srgbClr val="2A5B7F"/>
      </a:dk2>
      <a:lt2>
        <a:srgbClr val="ABDAFC"/>
      </a:lt2>
      <a:accent1>
        <a:srgbClr val="9EC544"/>
      </a:accent1>
      <a:accent2>
        <a:srgbClr val="50BEA3"/>
      </a:accent2>
      <a:accent3>
        <a:srgbClr val="4A9CCC"/>
      </a:accent3>
      <a:accent4>
        <a:srgbClr val="9A66CA"/>
      </a:accent4>
      <a:accent5>
        <a:srgbClr val="C54F71"/>
      </a:accent5>
      <a:accent6>
        <a:srgbClr val="DE9C3C"/>
      </a:accent6>
      <a:hlink>
        <a:srgbClr val="6BA9DA"/>
      </a:hlink>
      <a:folHlink>
        <a:srgbClr val="A0BCD3"/>
      </a:folHlink>
    </a:clrScheme>
    <a:fontScheme name="Damask">
      <a:majorFont>
        <a:latin typeface="Bookman Old Style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Rockwel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amask">
      <a: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105000"/>
                <a:lumMod val="110000"/>
              </a:schemeClr>
            </a:gs>
            <a:gs pos="100000">
              <a:schemeClr val="phClr">
                <a:tint val="78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0000"/>
                <a:lumMod val="104000"/>
              </a:schemeClr>
            </a:gs>
            <a:gs pos="69000">
              <a:schemeClr val="phClr">
                <a:shade val="86000"/>
                <a:satMod val="130000"/>
                <a:lumMod val="102000"/>
              </a:schemeClr>
            </a:gs>
            <a:gs pos="100000">
              <a:schemeClr val="phClr">
                <a:shade val="72000"/>
                <a:satMod val="130000"/>
                <a:lumMod val="100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38100" dir="5400000" sy="96000" rotWithShape="0">
              <a:srgbClr val="000000">
                <a:alpha val="54000"/>
              </a:srgbClr>
            </a:outerShdw>
          </a:effectLst>
        </a:effectStyle>
        <a:effectStyle>
          <a:effectLst>
            <a:outerShdw blurRad="76200" dist="38100" dir="5400000" algn="ctr" rotWithShape="0">
              <a:srgbClr val="000000">
                <a:alpha val="76000"/>
              </a:srgbClr>
            </a:outerShdw>
          </a:effectLst>
          <a:scene3d>
            <a:camera prst="orthographicFront">
              <a:rot lat="0" lon="0" rev="0"/>
            </a:camera>
            <a:lightRig rig="balanced" dir="t"/>
          </a:scene3d>
          <a:sp3d prstMaterial="matte">
            <a:bevelT w="25400" h="25400" prst="relaxedInse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18000"/>
                <a:satMod val="160000"/>
                <a:lumMod val="28000"/>
              </a:schemeClr>
              <a:schemeClr val="phClr">
                <a:tint val="95000"/>
                <a:satMod val="160000"/>
                <a:lumMod val="116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Damask" id="{F9A299A0-33D0-4E0F-9F3F-7163E3744208}" vid="{746EEEEA-FB6A-406B-B510-531588D54811}"/>
    </a:ext>
  </a:extLst>
</a:theme>
</file>

<file path=ppt/theme/theme5.xml><?xml version="1.0" encoding="utf-8"?>
<a:theme xmlns:a="http://schemas.openxmlformats.org/drawingml/2006/main" name="9_Damask">
  <a:themeElements>
    <a:clrScheme name="Damask">
      <a:dk1>
        <a:sysClr val="windowText" lastClr="000000"/>
      </a:dk1>
      <a:lt1>
        <a:sysClr val="window" lastClr="FFFFFF"/>
      </a:lt1>
      <a:dk2>
        <a:srgbClr val="2A5B7F"/>
      </a:dk2>
      <a:lt2>
        <a:srgbClr val="ABDAFC"/>
      </a:lt2>
      <a:accent1>
        <a:srgbClr val="9EC544"/>
      </a:accent1>
      <a:accent2>
        <a:srgbClr val="50BEA3"/>
      </a:accent2>
      <a:accent3>
        <a:srgbClr val="4A9CCC"/>
      </a:accent3>
      <a:accent4>
        <a:srgbClr val="9A66CA"/>
      </a:accent4>
      <a:accent5>
        <a:srgbClr val="C54F71"/>
      </a:accent5>
      <a:accent6>
        <a:srgbClr val="DE9C3C"/>
      </a:accent6>
      <a:hlink>
        <a:srgbClr val="6BA9DA"/>
      </a:hlink>
      <a:folHlink>
        <a:srgbClr val="A0BCD3"/>
      </a:folHlink>
    </a:clrScheme>
    <a:fontScheme name="Damask">
      <a:majorFont>
        <a:latin typeface="Bookman Old Style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Rockwel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amask">
      <a: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105000"/>
                <a:lumMod val="110000"/>
              </a:schemeClr>
            </a:gs>
            <a:gs pos="100000">
              <a:schemeClr val="phClr">
                <a:tint val="78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0000"/>
                <a:lumMod val="104000"/>
              </a:schemeClr>
            </a:gs>
            <a:gs pos="69000">
              <a:schemeClr val="phClr">
                <a:shade val="86000"/>
                <a:satMod val="130000"/>
                <a:lumMod val="102000"/>
              </a:schemeClr>
            </a:gs>
            <a:gs pos="100000">
              <a:schemeClr val="phClr">
                <a:shade val="72000"/>
                <a:satMod val="130000"/>
                <a:lumMod val="100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38100" dir="5400000" sy="96000" rotWithShape="0">
              <a:srgbClr val="000000">
                <a:alpha val="54000"/>
              </a:srgbClr>
            </a:outerShdw>
          </a:effectLst>
        </a:effectStyle>
        <a:effectStyle>
          <a:effectLst>
            <a:outerShdw blurRad="76200" dist="38100" dir="5400000" algn="ctr" rotWithShape="0">
              <a:srgbClr val="000000">
                <a:alpha val="76000"/>
              </a:srgbClr>
            </a:outerShdw>
          </a:effectLst>
          <a:scene3d>
            <a:camera prst="orthographicFront">
              <a:rot lat="0" lon="0" rev="0"/>
            </a:camera>
            <a:lightRig rig="balanced" dir="t"/>
          </a:scene3d>
          <a:sp3d prstMaterial="matte">
            <a:bevelT w="25400" h="25400" prst="relaxedInse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18000"/>
                <a:satMod val="160000"/>
                <a:lumMod val="28000"/>
              </a:schemeClr>
              <a:schemeClr val="phClr">
                <a:tint val="95000"/>
                <a:satMod val="160000"/>
                <a:lumMod val="116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Damask" id="{F9A299A0-33D0-4E0F-9F3F-7163E3744208}" vid="{746EEEEA-FB6A-406B-B510-531588D54811}"/>
    </a:ext>
  </a:extLst>
</a:theme>
</file>

<file path=ppt/theme/theme6.xml><?xml version="1.0" encoding="utf-8"?>
<a:theme xmlns:a="http://schemas.openxmlformats.org/drawingml/2006/main" name="10_Damask">
  <a:themeElements>
    <a:clrScheme name="Damask">
      <a:dk1>
        <a:sysClr val="windowText" lastClr="000000"/>
      </a:dk1>
      <a:lt1>
        <a:sysClr val="window" lastClr="FFFFFF"/>
      </a:lt1>
      <a:dk2>
        <a:srgbClr val="2A5B7F"/>
      </a:dk2>
      <a:lt2>
        <a:srgbClr val="ABDAFC"/>
      </a:lt2>
      <a:accent1>
        <a:srgbClr val="9EC544"/>
      </a:accent1>
      <a:accent2>
        <a:srgbClr val="50BEA3"/>
      </a:accent2>
      <a:accent3>
        <a:srgbClr val="4A9CCC"/>
      </a:accent3>
      <a:accent4>
        <a:srgbClr val="9A66CA"/>
      </a:accent4>
      <a:accent5>
        <a:srgbClr val="C54F71"/>
      </a:accent5>
      <a:accent6>
        <a:srgbClr val="DE9C3C"/>
      </a:accent6>
      <a:hlink>
        <a:srgbClr val="6BA9DA"/>
      </a:hlink>
      <a:folHlink>
        <a:srgbClr val="A0BCD3"/>
      </a:folHlink>
    </a:clrScheme>
    <a:fontScheme name="Damask">
      <a:majorFont>
        <a:latin typeface="Bookman Old Style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Rockwel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amask">
      <a: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105000"/>
                <a:lumMod val="110000"/>
              </a:schemeClr>
            </a:gs>
            <a:gs pos="100000">
              <a:schemeClr val="phClr">
                <a:tint val="78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0000"/>
                <a:lumMod val="104000"/>
              </a:schemeClr>
            </a:gs>
            <a:gs pos="69000">
              <a:schemeClr val="phClr">
                <a:shade val="86000"/>
                <a:satMod val="130000"/>
                <a:lumMod val="102000"/>
              </a:schemeClr>
            </a:gs>
            <a:gs pos="100000">
              <a:schemeClr val="phClr">
                <a:shade val="72000"/>
                <a:satMod val="130000"/>
                <a:lumMod val="100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38100" dir="5400000" sy="96000" rotWithShape="0">
              <a:srgbClr val="000000">
                <a:alpha val="54000"/>
              </a:srgbClr>
            </a:outerShdw>
          </a:effectLst>
        </a:effectStyle>
        <a:effectStyle>
          <a:effectLst>
            <a:outerShdw blurRad="76200" dist="38100" dir="5400000" algn="ctr" rotWithShape="0">
              <a:srgbClr val="000000">
                <a:alpha val="76000"/>
              </a:srgbClr>
            </a:outerShdw>
          </a:effectLst>
          <a:scene3d>
            <a:camera prst="orthographicFront">
              <a:rot lat="0" lon="0" rev="0"/>
            </a:camera>
            <a:lightRig rig="balanced" dir="t"/>
          </a:scene3d>
          <a:sp3d prstMaterial="matte">
            <a:bevelT w="25400" h="25400" prst="relaxedInse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18000"/>
                <a:satMod val="160000"/>
                <a:lumMod val="28000"/>
              </a:schemeClr>
              <a:schemeClr val="phClr">
                <a:tint val="95000"/>
                <a:satMod val="160000"/>
                <a:lumMod val="116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Damask" id="{F9A299A0-33D0-4E0F-9F3F-7163E3744208}" vid="{746EEEEA-FB6A-406B-B510-531588D54811}"/>
    </a:ext>
  </a:extLst>
</a:theme>
</file>

<file path=ppt/theme/theme7.xml><?xml version="1.0" encoding="utf-8"?>
<a:theme xmlns:a="http://schemas.openxmlformats.org/drawingml/2006/main" name="11_Damask">
  <a:themeElements>
    <a:clrScheme name="Damask">
      <a:dk1>
        <a:sysClr val="windowText" lastClr="000000"/>
      </a:dk1>
      <a:lt1>
        <a:sysClr val="window" lastClr="FFFFFF"/>
      </a:lt1>
      <a:dk2>
        <a:srgbClr val="2A5B7F"/>
      </a:dk2>
      <a:lt2>
        <a:srgbClr val="ABDAFC"/>
      </a:lt2>
      <a:accent1>
        <a:srgbClr val="9EC544"/>
      </a:accent1>
      <a:accent2>
        <a:srgbClr val="50BEA3"/>
      </a:accent2>
      <a:accent3>
        <a:srgbClr val="4A9CCC"/>
      </a:accent3>
      <a:accent4>
        <a:srgbClr val="9A66CA"/>
      </a:accent4>
      <a:accent5>
        <a:srgbClr val="C54F71"/>
      </a:accent5>
      <a:accent6>
        <a:srgbClr val="DE9C3C"/>
      </a:accent6>
      <a:hlink>
        <a:srgbClr val="6BA9DA"/>
      </a:hlink>
      <a:folHlink>
        <a:srgbClr val="A0BCD3"/>
      </a:folHlink>
    </a:clrScheme>
    <a:fontScheme name="Damask">
      <a:majorFont>
        <a:latin typeface="Bookman Old Style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Rockwel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amask">
      <a: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105000"/>
                <a:lumMod val="110000"/>
              </a:schemeClr>
            </a:gs>
            <a:gs pos="100000">
              <a:schemeClr val="phClr">
                <a:tint val="78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0000"/>
                <a:lumMod val="104000"/>
              </a:schemeClr>
            </a:gs>
            <a:gs pos="69000">
              <a:schemeClr val="phClr">
                <a:shade val="86000"/>
                <a:satMod val="130000"/>
                <a:lumMod val="102000"/>
              </a:schemeClr>
            </a:gs>
            <a:gs pos="100000">
              <a:schemeClr val="phClr">
                <a:shade val="72000"/>
                <a:satMod val="130000"/>
                <a:lumMod val="100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38100" dir="5400000" sy="96000" rotWithShape="0">
              <a:srgbClr val="000000">
                <a:alpha val="54000"/>
              </a:srgbClr>
            </a:outerShdw>
          </a:effectLst>
        </a:effectStyle>
        <a:effectStyle>
          <a:effectLst>
            <a:outerShdw blurRad="76200" dist="38100" dir="5400000" algn="ctr" rotWithShape="0">
              <a:srgbClr val="000000">
                <a:alpha val="76000"/>
              </a:srgbClr>
            </a:outerShdw>
          </a:effectLst>
          <a:scene3d>
            <a:camera prst="orthographicFront">
              <a:rot lat="0" lon="0" rev="0"/>
            </a:camera>
            <a:lightRig rig="balanced" dir="t"/>
          </a:scene3d>
          <a:sp3d prstMaterial="matte">
            <a:bevelT w="25400" h="25400" prst="relaxedInse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18000"/>
                <a:satMod val="160000"/>
                <a:lumMod val="28000"/>
              </a:schemeClr>
              <a:schemeClr val="phClr">
                <a:tint val="95000"/>
                <a:satMod val="160000"/>
                <a:lumMod val="116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Damask" id="{F9A299A0-33D0-4E0F-9F3F-7163E3744208}" vid="{746EEEEA-FB6A-406B-B510-531588D54811}"/>
    </a:ext>
  </a:extLst>
</a:theme>
</file>

<file path=ppt/theme/theme8.xml><?xml version="1.0" encoding="utf-8"?>
<a:theme xmlns:a="http://schemas.openxmlformats.org/drawingml/2006/main" name="12_Damask">
  <a:themeElements>
    <a:clrScheme name="Damask">
      <a:dk1>
        <a:sysClr val="windowText" lastClr="000000"/>
      </a:dk1>
      <a:lt1>
        <a:sysClr val="window" lastClr="FFFFFF"/>
      </a:lt1>
      <a:dk2>
        <a:srgbClr val="2A5B7F"/>
      </a:dk2>
      <a:lt2>
        <a:srgbClr val="ABDAFC"/>
      </a:lt2>
      <a:accent1>
        <a:srgbClr val="9EC544"/>
      </a:accent1>
      <a:accent2>
        <a:srgbClr val="50BEA3"/>
      </a:accent2>
      <a:accent3>
        <a:srgbClr val="4A9CCC"/>
      </a:accent3>
      <a:accent4>
        <a:srgbClr val="9A66CA"/>
      </a:accent4>
      <a:accent5>
        <a:srgbClr val="C54F71"/>
      </a:accent5>
      <a:accent6>
        <a:srgbClr val="DE9C3C"/>
      </a:accent6>
      <a:hlink>
        <a:srgbClr val="6BA9DA"/>
      </a:hlink>
      <a:folHlink>
        <a:srgbClr val="A0BCD3"/>
      </a:folHlink>
    </a:clrScheme>
    <a:fontScheme name="Damask">
      <a:majorFont>
        <a:latin typeface="Bookman Old Style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Rockwel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amask">
      <a: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105000"/>
                <a:lumMod val="110000"/>
              </a:schemeClr>
            </a:gs>
            <a:gs pos="100000">
              <a:schemeClr val="phClr">
                <a:tint val="78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0000"/>
                <a:lumMod val="104000"/>
              </a:schemeClr>
            </a:gs>
            <a:gs pos="69000">
              <a:schemeClr val="phClr">
                <a:shade val="86000"/>
                <a:satMod val="130000"/>
                <a:lumMod val="102000"/>
              </a:schemeClr>
            </a:gs>
            <a:gs pos="100000">
              <a:schemeClr val="phClr">
                <a:shade val="72000"/>
                <a:satMod val="130000"/>
                <a:lumMod val="100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38100" dir="5400000" sy="96000" rotWithShape="0">
              <a:srgbClr val="000000">
                <a:alpha val="54000"/>
              </a:srgbClr>
            </a:outerShdw>
          </a:effectLst>
        </a:effectStyle>
        <a:effectStyle>
          <a:effectLst>
            <a:outerShdw blurRad="76200" dist="38100" dir="5400000" algn="ctr" rotWithShape="0">
              <a:srgbClr val="000000">
                <a:alpha val="76000"/>
              </a:srgbClr>
            </a:outerShdw>
          </a:effectLst>
          <a:scene3d>
            <a:camera prst="orthographicFront">
              <a:rot lat="0" lon="0" rev="0"/>
            </a:camera>
            <a:lightRig rig="balanced" dir="t"/>
          </a:scene3d>
          <a:sp3d prstMaterial="matte">
            <a:bevelT w="25400" h="25400" prst="relaxedInse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18000"/>
                <a:satMod val="160000"/>
                <a:lumMod val="28000"/>
              </a:schemeClr>
              <a:schemeClr val="phClr">
                <a:tint val="95000"/>
                <a:satMod val="160000"/>
                <a:lumMod val="116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Damask" id="{F9A299A0-33D0-4E0F-9F3F-7163E3744208}" vid="{746EEEEA-FB6A-406B-B510-531588D5481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TM03457444[[fn=Основа]]</Template>
  <TotalTime>29</TotalTime>
  <Words>209</Words>
  <Application>Microsoft Office PowerPoint</Application>
  <PresentationFormat>Произвольный</PresentationFormat>
  <Paragraphs>39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8</vt:i4>
      </vt:variant>
      <vt:variant>
        <vt:lpstr>Заголовки слайдов</vt:lpstr>
      </vt:variant>
      <vt:variant>
        <vt:i4>12</vt:i4>
      </vt:variant>
    </vt:vector>
  </HeadingPairs>
  <TitlesOfParts>
    <vt:vector size="20" baseType="lpstr">
      <vt:lpstr>Базис</vt:lpstr>
      <vt:lpstr>Damask</vt:lpstr>
      <vt:lpstr>3_Damask</vt:lpstr>
      <vt:lpstr>8_Damask</vt:lpstr>
      <vt:lpstr>9_Damask</vt:lpstr>
      <vt:lpstr>10_Damask</vt:lpstr>
      <vt:lpstr>11_Damask</vt:lpstr>
      <vt:lpstr>12_Damask</vt:lpstr>
      <vt:lpstr>Физика природных явлений</vt:lpstr>
      <vt:lpstr> Введение </vt:lpstr>
      <vt:lpstr>Основная часть </vt:lpstr>
      <vt:lpstr>Землетрясение</vt:lpstr>
      <vt:lpstr>молния</vt:lpstr>
      <vt:lpstr>Северное сияние</vt:lpstr>
      <vt:lpstr>Радуга</vt:lpstr>
      <vt:lpstr>Свечение солнца</vt:lpstr>
      <vt:lpstr>Заключение</vt:lpstr>
      <vt:lpstr>Список литературы</vt:lpstr>
      <vt:lpstr>Слайд 11</vt:lpstr>
      <vt:lpstr>Физика природных явлений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Физика природных явлений</dc:title>
  <dc:creator>Андрей Баранчугов</dc:creator>
  <cp:lastModifiedBy>NON</cp:lastModifiedBy>
  <cp:revision>7</cp:revision>
  <dcterms:created xsi:type="dcterms:W3CDTF">2018-03-10T14:56:29Z</dcterms:created>
  <dcterms:modified xsi:type="dcterms:W3CDTF">2022-06-14T03:57:17Z</dcterms:modified>
</cp:coreProperties>
</file>