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6" r:id="rId2"/>
    <p:sldId id="256" r:id="rId3"/>
    <p:sldId id="267" r:id="rId4"/>
    <p:sldId id="265" r:id="rId5"/>
    <p:sldId id="257" r:id="rId6"/>
    <p:sldId id="258" r:id="rId7"/>
    <p:sldId id="259" r:id="rId8"/>
    <p:sldId id="260" r:id="rId9"/>
    <p:sldId id="261" r:id="rId10"/>
    <p:sldId id="264" r:id="rId11"/>
    <p:sldId id="268" r:id="rId12"/>
    <p:sldId id="262" r:id="rId13"/>
    <p:sldId id="269" r:id="rId14"/>
    <p:sldId id="263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86" d="100"/>
          <a:sy n="86" d="100"/>
        </p:scale>
        <p:origin x="-1416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D555104-2ADD-471C-A009-1F81C3E21D00}" type="doc">
      <dgm:prSet loTypeId="urn:microsoft.com/office/officeart/2005/8/layout/venn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DC341AA-FDE6-4DE4-9500-A6BFF798E4CB}">
      <dgm:prSet phldrT="[Текст]" phldr="1"/>
      <dgm:spPr>
        <a:solidFill>
          <a:schemeClr val="bg2">
            <a:lumMod val="10000"/>
          </a:schemeClr>
        </a:solidFill>
      </dgm:spPr>
      <dgm:t>
        <a:bodyPr/>
        <a:lstStyle/>
        <a:p>
          <a:endParaRPr lang="ru-RU" dirty="0"/>
        </a:p>
      </dgm:t>
    </dgm:pt>
    <dgm:pt modelId="{A48D9B98-31B0-4DBE-9307-5894E7A7DAD0}" type="parTrans" cxnId="{F72F9C6D-3EC1-467C-86C6-EA08C031C6BB}">
      <dgm:prSet/>
      <dgm:spPr/>
      <dgm:t>
        <a:bodyPr/>
        <a:lstStyle/>
        <a:p>
          <a:endParaRPr lang="ru-RU"/>
        </a:p>
      </dgm:t>
    </dgm:pt>
    <dgm:pt modelId="{F63D7397-F05C-4541-86ED-CAA34B5DC5BC}" type="sibTrans" cxnId="{F72F9C6D-3EC1-467C-86C6-EA08C031C6BB}">
      <dgm:prSet/>
      <dgm:spPr/>
      <dgm:t>
        <a:bodyPr/>
        <a:lstStyle/>
        <a:p>
          <a:endParaRPr lang="ru-RU"/>
        </a:p>
      </dgm:t>
    </dgm:pt>
    <dgm:pt modelId="{290BA738-4DF1-4FA5-9985-FDA090938AF8}">
      <dgm:prSet phldrT="[Текст]" phldr="1"/>
      <dgm:spPr>
        <a:solidFill>
          <a:srgbClr val="00B050"/>
        </a:solidFill>
      </dgm:spPr>
      <dgm:t>
        <a:bodyPr/>
        <a:lstStyle/>
        <a:p>
          <a:endParaRPr lang="ru-RU" dirty="0"/>
        </a:p>
      </dgm:t>
    </dgm:pt>
    <dgm:pt modelId="{4434C929-1A70-4F8D-A5DB-81C0AE7FF400}" type="parTrans" cxnId="{6D4E79C8-AB41-4BD0-B102-0C680E859CBD}">
      <dgm:prSet/>
      <dgm:spPr/>
      <dgm:t>
        <a:bodyPr/>
        <a:lstStyle/>
        <a:p>
          <a:endParaRPr lang="ru-RU"/>
        </a:p>
      </dgm:t>
    </dgm:pt>
    <dgm:pt modelId="{1D3EAE66-2919-4CDD-B75E-4DE07E13381C}" type="sibTrans" cxnId="{6D4E79C8-AB41-4BD0-B102-0C680E859CBD}">
      <dgm:prSet/>
      <dgm:spPr/>
      <dgm:t>
        <a:bodyPr/>
        <a:lstStyle/>
        <a:p>
          <a:endParaRPr lang="ru-RU"/>
        </a:p>
      </dgm:t>
    </dgm:pt>
    <dgm:pt modelId="{008DD289-B3D8-4D82-96BA-371F7D434101}">
      <dgm:prSet phldrT="[Текст]" phldr="1"/>
      <dgm:spPr>
        <a:solidFill>
          <a:srgbClr val="0070C0"/>
        </a:solidFill>
      </dgm:spPr>
      <dgm:t>
        <a:bodyPr/>
        <a:lstStyle/>
        <a:p>
          <a:endParaRPr lang="ru-RU" dirty="0"/>
        </a:p>
      </dgm:t>
    </dgm:pt>
    <dgm:pt modelId="{A2EF25B9-3602-4315-8971-C50373E6F3D2}" type="parTrans" cxnId="{EBF8BB12-FB42-415B-B79D-3112FBF0D39C}">
      <dgm:prSet/>
      <dgm:spPr/>
      <dgm:t>
        <a:bodyPr/>
        <a:lstStyle/>
        <a:p>
          <a:endParaRPr lang="ru-RU"/>
        </a:p>
      </dgm:t>
    </dgm:pt>
    <dgm:pt modelId="{FBFB7DE5-BC0E-47E0-8FA9-F93E54FE2FBD}" type="sibTrans" cxnId="{EBF8BB12-FB42-415B-B79D-3112FBF0D39C}">
      <dgm:prSet/>
      <dgm:spPr/>
      <dgm:t>
        <a:bodyPr/>
        <a:lstStyle/>
        <a:p>
          <a:endParaRPr lang="ru-RU"/>
        </a:p>
      </dgm:t>
    </dgm:pt>
    <dgm:pt modelId="{4308810F-8F7D-41AA-9CF3-6B64CD872507}">
      <dgm:prSet phldrT="[Текст]" phldr="1"/>
      <dgm:spPr>
        <a:solidFill>
          <a:srgbClr val="FF0000"/>
        </a:solidFill>
        <a:ln>
          <a:solidFill>
            <a:srgbClr val="FF0000"/>
          </a:solidFill>
        </a:ln>
      </dgm:spPr>
      <dgm:t>
        <a:bodyPr/>
        <a:lstStyle/>
        <a:p>
          <a:endParaRPr lang="ru-RU" dirty="0">
            <a:solidFill>
              <a:srgbClr val="FF0000"/>
            </a:solidFill>
          </a:endParaRPr>
        </a:p>
      </dgm:t>
    </dgm:pt>
    <dgm:pt modelId="{D5B28504-656C-461E-B977-F95095C04CD9}" type="parTrans" cxnId="{446292DA-B6B3-4A43-B56C-41973D86200D}">
      <dgm:prSet/>
      <dgm:spPr/>
      <dgm:t>
        <a:bodyPr/>
        <a:lstStyle/>
        <a:p>
          <a:endParaRPr lang="ru-RU"/>
        </a:p>
      </dgm:t>
    </dgm:pt>
    <dgm:pt modelId="{EE3301B8-AD74-4CEF-AF6E-EB0EC5673138}" type="sibTrans" cxnId="{446292DA-B6B3-4A43-B56C-41973D86200D}">
      <dgm:prSet/>
      <dgm:spPr/>
      <dgm:t>
        <a:bodyPr/>
        <a:lstStyle/>
        <a:p>
          <a:endParaRPr lang="ru-RU"/>
        </a:p>
      </dgm:t>
    </dgm:pt>
    <dgm:pt modelId="{BE69A445-AD7F-47B2-8747-5960ABEB01E4}" type="pres">
      <dgm:prSet presAssocID="{2D555104-2ADD-471C-A009-1F81C3E21D00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0060DA9-D4E1-41B3-9911-59EF3E7CE755}" type="pres">
      <dgm:prSet presAssocID="{2D555104-2ADD-471C-A009-1F81C3E21D00}" presName="comp1" presStyleCnt="0"/>
      <dgm:spPr/>
    </dgm:pt>
    <dgm:pt modelId="{D6A967C0-63F3-4F1D-88B1-6AEAFF816249}" type="pres">
      <dgm:prSet presAssocID="{2D555104-2ADD-471C-A009-1F81C3E21D00}" presName="circle1" presStyleLbl="node1" presStyleIdx="0" presStyleCnt="4"/>
      <dgm:spPr/>
      <dgm:t>
        <a:bodyPr/>
        <a:lstStyle/>
        <a:p>
          <a:endParaRPr lang="ru-RU"/>
        </a:p>
      </dgm:t>
    </dgm:pt>
    <dgm:pt modelId="{1A75F2AE-A1C5-4E28-8D62-72DA5EBDB556}" type="pres">
      <dgm:prSet presAssocID="{2D555104-2ADD-471C-A009-1F81C3E21D00}" presName="c1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D43639-2B77-42CB-849E-14FB6F2051A2}" type="pres">
      <dgm:prSet presAssocID="{2D555104-2ADD-471C-A009-1F81C3E21D00}" presName="comp2" presStyleCnt="0"/>
      <dgm:spPr/>
    </dgm:pt>
    <dgm:pt modelId="{6FB8B583-00B2-4CAC-82A3-44D9E6C54E71}" type="pres">
      <dgm:prSet presAssocID="{2D555104-2ADD-471C-A009-1F81C3E21D00}" presName="circle2" presStyleLbl="node1" presStyleIdx="1" presStyleCnt="4" custLinFactNeighborX="521" custLinFactNeighborY="1042"/>
      <dgm:spPr/>
      <dgm:t>
        <a:bodyPr/>
        <a:lstStyle/>
        <a:p>
          <a:endParaRPr lang="ru-RU"/>
        </a:p>
      </dgm:t>
    </dgm:pt>
    <dgm:pt modelId="{3E102C6B-32BF-41DE-8DAF-64EFBE0F3593}" type="pres">
      <dgm:prSet presAssocID="{2D555104-2ADD-471C-A009-1F81C3E21D00}" presName="c2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D3C78C6-BA31-4B01-A5A1-1835138BE6BA}" type="pres">
      <dgm:prSet presAssocID="{2D555104-2ADD-471C-A009-1F81C3E21D00}" presName="comp3" presStyleCnt="0"/>
      <dgm:spPr/>
    </dgm:pt>
    <dgm:pt modelId="{DFB645BD-CE9E-4623-8DF7-EC89A937ED51}" type="pres">
      <dgm:prSet presAssocID="{2D555104-2ADD-471C-A009-1F81C3E21D00}" presName="circle3" presStyleLbl="node1" presStyleIdx="2" presStyleCnt="4" custLinFactNeighborX="3704" custLinFactNeighborY="12037"/>
      <dgm:spPr/>
      <dgm:t>
        <a:bodyPr/>
        <a:lstStyle/>
        <a:p>
          <a:endParaRPr lang="ru-RU"/>
        </a:p>
      </dgm:t>
    </dgm:pt>
    <dgm:pt modelId="{ED38EA55-DEB9-48B8-A6F3-C23B1E374780}" type="pres">
      <dgm:prSet presAssocID="{2D555104-2ADD-471C-A009-1F81C3E21D00}" presName="c3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452CEAA-2ACB-4D65-84F8-593FF20B8F36}" type="pres">
      <dgm:prSet presAssocID="{2D555104-2ADD-471C-A009-1F81C3E21D00}" presName="comp4" presStyleCnt="0"/>
      <dgm:spPr/>
    </dgm:pt>
    <dgm:pt modelId="{DED8FC28-493A-46FB-86BD-1D9FA5245D1F}" type="pres">
      <dgm:prSet presAssocID="{2D555104-2ADD-471C-A009-1F81C3E21D00}" presName="circle4" presStyleLbl="node1" presStyleIdx="3" presStyleCnt="4"/>
      <dgm:spPr/>
      <dgm:t>
        <a:bodyPr/>
        <a:lstStyle/>
        <a:p>
          <a:endParaRPr lang="ru-RU"/>
        </a:p>
      </dgm:t>
    </dgm:pt>
    <dgm:pt modelId="{F0CFA583-8633-44B1-A59C-4CBF956C453D}" type="pres">
      <dgm:prSet presAssocID="{2D555104-2ADD-471C-A009-1F81C3E21D00}" presName="c4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BF8BB12-FB42-415B-B79D-3112FBF0D39C}" srcId="{2D555104-2ADD-471C-A009-1F81C3E21D00}" destId="{008DD289-B3D8-4D82-96BA-371F7D434101}" srcOrd="2" destOrd="0" parTransId="{A2EF25B9-3602-4315-8971-C50373E6F3D2}" sibTransId="{FBFB7DE5-BC0E-47E0-8FA9-F93E54FE2FBD}"/>
    <dgm:cxn modelId="{995EA65D-AA15-4EBD-AD6D-3863A44DB914}" type="presOf" srcId="{0DC341AA-FDE6-4DE4-9500-A6BFF798E4CB}" destId="{1A75F2AE-A1C5-4E28-8D62-72DA5EBDB556}" srcOrd="1" destOrd="0" presId="urn:microsoft.com/office/officeart/2005/8/layout/venn2"/>
    <dgm:cxn modelId="{4DB8E331-5B34-4C95-B297-601850273513}" type="presOf" srcId="{2D555104-2ADD-471C-A009-1F81C3E21D00}" destId="{BE69A445-AD7F-47B2-8747-5960ABEB01E4}" srcOrd="0" destOrd="0" presId="urn:microsoft.com/office/officeart/2005/8/layout/venn2"/>
    <dgm:cxn modelId="{90446C37-99D1-4972-966F-73A9366A30C5}" type="presOf" srcId="{290BA738-4DF1-4FA5-9985-FDA090938AF8}" destId="{6FB8B583-00B2-4CAC-82A3-44D9E6C54E71}" srcOrd="0" destOrd="0" presId="urn:microsoft.com/office/officeart/2005/8/layout/venn2"/>
    <dgm:cxn modelId="{3A8D27FA-10FA-47E6-A2AB-722ACD156D3C}" type="presOf" srcId="{008DD289-B3D8-4D82-96BA-371F7D434101}" destId="{ED38EA55-DEB9-48B8-A6F3-C23B1E374780}" srcOrd="1" destOrd="0" presId="urn:microsoft.com/office/officeart/2005/8/layout/venn2"/>
    <dgm:cxn modelId="{C4907A70-554B-4C01-A330-23D4CF07E3B7}" type="presOf" srcId="{290BA738-4DF1-4FA5-9985-FDA090938AF8}" destId="{3E102C6B-32BF-41DE-8DAF-64EFBE0F3593}" srcOrd="1" destOrd="0" presId="urn:microsoft.com/office/officeart/2005/8/layout/venn2"/>
    <dgm:cxn modelId="{5B2E7D8C-69CB-4739-BCBE-8591E1A9FD58}" type="presOf" srcId="{4308810F-8F7D-41AA-9CF3-6B64CD872507}" destId="{DED8FC28-493A-46FB-86BD-1D9FA5245D1F}" srcOrd="0" destOrd="0" presId="urn:microsoft.com/office/officeart/2005/8/layout/venn2"/>
    <dgm:cxn modelId="{229AF141-9D0B-4F50-9294-F80B9FABD669}" type="presOf" srcId="{4308810F-8F7D-41AA-9CF3-6B64CD872507}" destId="{F0CFA583-8633-44B1-A59C-4CBF956C453D}" srcOrd="1" destOrd="0" presId="urn:microsoft.com/office/officeart/2005/8/layout/venn2"/>
    <dgm:cxn modelId="{F72F9C6D-3EC1-467C-86C6-EA08C031C6BB}" srcId="{2D555104-2ADD-471C-A009-1F81C3E21D00}" destId="{0DC341AA-FDE6-4DE4-9500-A6BFF798E4CB}" srcOrd="0" destOrd="0" parTransId="{A48D9B98-31B0-4DBE-9307-5894E7A7DAD0}" sibTransId="{F63D7397-F05C-4541-86ED-CAA34B5DC5BC}"/>
    <dgm:cxn modelId="{19C3484F-C80A-42BA-B871-3AD849E6D1E2}" type="presOf" srcId="{0DC341AA-FDE6-4DE4-9500-A6BFF798E4CB}" destId="{D6A967C0-63F3-4F1D-88B1-6AEAFF816249}" srcOrd="0" destOrd="0" presId="urn:microsoft.com/office/officeart/2005/8/layout/venn2"/>
    <dgm:cxn modelId="{7CA03B10-B15B-42E4-A45F-40B6874482E6}" type="presOf" srcId="{008DD289-B3D8-4D82-96BA-371F7D434101}" destId="{DFB645BD-CE9E-4623-8DF7-EC89A937ED51}" srcOrd="0" destOrd="0" presId="urn:microsoft.com/office/officeart/2005/8/layout/venn2"/>
    <dgm:cxn modelId="{446292DA-B6B3-4A43-B56C-41973D86200D}" srcId="{2D555104-2ADD-471C-A009-1F81C3E21D00}" destId="{4308810F-8F7D-41AA-9CF3-6B64CD872507}" srcOrd="3" destOrd="0" parTransId="{D5B28504-656C-461E-B977-F95095C04CD9}" sibTransId="{EE3301B8-AD74-4CEF-AF6E-EB0EC5673138}"/>
    <dgm:cxn modelId="{6D4E79C8-AB41-4BD0-B102-0C680E859CBD}" srcId="{2D555104-2ADD-471C-A009-1F81C3E21D00}" destId="{290BA738-4DF1-4FA5-9985-FDA090938AF8}" srcOrd="1" destOrd="0" parTransId="{4434C929-1A70-4F8D-A5DB-81C0AE7FF400}" sibTransId="{1D3EAE66-2919-4CDD-B75E-4DE07E13381C}"/>
    <dgm:cxn modelId="{F286D81F-5107-483B-8B3C-9213F3DC13F5}" type="presParOf" srcId="{BE69A445-AD7F-47B2-8747-5960ABEB01E4}" destId="{20060DA9-D4E1-41B3-9911-59EF3E7CE755}" srcOrd="0" destOrd="0" presId="urn:microsoft.com/office/officeart/2005/8/layout/venn2"/>
    <dgm:cxn modelId="{9A27A2FD-DE29-4BC4-B851-A54288B76559}" type="presParOf" srcId="{20060DA9-D4E1-41B3-9911-59EF3E7CE755}" destId="{D6A967C0-63F3-4F1D-88B1-6AEAFF816249}" srcOrd="0" destOrd="0" presId="urn:microsoft.com/office/officeart/2005/8/layout/venn2"/>
    <dgm:cxn modelId="{E298B8B0-E6DB-41D7-AE22-CA6BFD60F602}" type="presParOf" srcId="{20060DA9-D4E1-41B3-9911-59EF3E7CE755}" destId="{1A75F2AE-A1C5-4E28-8D62-72DA5EBDB556}" srcOrd="1" destOrd="0" presId="urn:microsoft.com/office/officeart/2005/8/layout/venn2"/>
    <dgm:cxn modelId="{76C4F932-5B0A-4FF3-9D70-780F4D9AACCD}" type="presParOf" srcId="{BE69A445-AD7F-47B2-8747-5960ABEB01E4}" destId="{CDD43639-2B77-42CB-849E-14FB6F2051A2}" srcOrd="1" destOrd="0" presId="urn:microsoft.com/office/officeart/2005/8/layout/venn2"/>
    <dgm:cxn modelId="{AF002AE4-02A1-46B4-8B0F-26E9B5DDBBA9}" type="presParOf" srcId="{CDD43639-2B77-42CB-849E-14FB6F2051A2}" destId="{6FB8B583-00B2-4CAC-82A3-44D9E6C54E71}" srcOrd="0" destOrd="0" presId="urn:microsoft.com/office/officeart/2005/8/layout/venn2"/>
    <dgm:cxn modelId="{585378FD-0377-492F-8B1D-0CEBC0F4DF25}" type="presParOf" srcId="{CDD43639-2B77-42CB-849E-14FB6F2051A2}" destId="{3E102C6B-32BF-41DE-8DAF-64EFBE0F3593}" srcOrd="1" destOrd="0" presId="urn:microsoft.com/office/officeart/2005/8/layout/venn2"/>
    <dgm:cxn modelId="{8B8C9689-E0A9-40AE-99A1-4089F5B65252}" type="presParOf" srcId="{BE69A445-AD7F-47B2-8747-5960ABEB01E4}" destId="{7D3C78C6-BA31-4B01-A5A1-1835138BE6BA}" srcOrd="2" destOrd="0" presId="urn:microsoft.com/office/officeart/2005/8/layout/venn2"/>
    <dgm:cxn modelId="{47C18714-B288-4173-8D0E-EDBB76EFAB3D}" type="presParOf" srcId="{7D3C78C6-BA31-4B01-A5A1-1835138BE6BA}" destId="{DFB645BD-CE9E-4623-8DF7-EC89A937ED51}" srcOrd="0" destOrd="0" presId="urn:microsoft.com/office/officeart/2005/8/layout/venn2"/>
    <dgm:cxn modelId="{9B7A13A6-DE85-4877-AB93-E3DB791563D7}" type="presParOf" srcId="{7D3C78C6-BA31-4B01-A5A1-1835138BE6BA}" destId="{ED38EA55-DEB9-48B8-A6F3-C23B1E374780}" srcOrd="1" destOrd="0" presId="urn:microsoft.com/office/officeart/2005/8/layout/venn2"/>
    <dgm:cxn modelId="{C5D8890A-4313-47F6-8BD5-2F4498D27283}" type="presParOf" srcId="{BE69A445-AD7F-47B2-8747-5960ABEB01E4}" destId="{2452CEAA-2ACB-4D65-84F8-593FF20B8F36}" srcOrd="3" destOrd="0" presId="urn:microsoft.com/office/officeart/2005/8/layout/venn2"/>
    <dgm:cxn modelId="{7E749745-8097-450C-A3CC-9970C2556829}" type="presParOf" srcId="{2452CEAA-2ACB-4D65-84F8-593FF20B8F36}" destId="{DED8FC28-493A-46FB-86BD-1D9FA5245D1F}" srcOrd="0" destOrd="0" presId="urn:microsoft.com/office/officeart/2005/8/layout/venn2"/>
    <dgm:cxn modelId="{80452D70-6E61-4DAD-8D7C-AFC64C265B1F}" type="presParOf" srcId="{2452CEAA-2ACB-4D65-84F8-593FF20B8F36}" destId="{F0CFA583-8633-44B1-A59C-4CBF956C453D}" srcOrd="1" destOrd="0" presId="urn:microsoft.com/office/officeart/2005/8/layout/venn2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F1CD17A5-5588-48BE-A655-EBE482C7A7D9}" type="datetimeFigureOut">
              <a:rPr lang="ru-RU" smtClean="0"/>
              <a:pPr/>
              <a:t>24.04.2019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7A3A250-84C4-46E4-9EA3-B9D9A0EF894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audio" Target="file:///\\.psf\Home\Desktop\&#1079;&#1074;&#1091;&#1082;&#1080;%20&#1087;&#1088;&#1080;&#1088;&#1086;&#1076;&#1099;\water.mp3" TargetMode="External"/><Relationship Id="rId7" Type="http://schemas.openxmlformats.org/officeDocument/2006/relationships/image" Target="../media/image17.png"/><Relationship Id="rId2" Type="http://schemas.openxmlformats.org/officeDocument/2006/relationships/audio" Target="file:///\\.psf\Home\Desktop\&#1079;&#1074;&#1091;&#1082;&#1080;%20&#1087;&#1088;&#1080;&#1088;&#1086;&#1076;&#1099;\lai.mp3" TargetMode="External"/><Relationship Id="rId1" Type="http://schemas.openxmlformats.org/officeDocument/2006/relationships/audio" Target="file:///\\.psf\Home\Desktop\&#1079;&#1074;&#1091;&#1082;&#1080;%20&#1087;&#1088;&#1080;&#1088;&#1086;&#1076;&#1099;\bridge.mp3" TargetMode="External"/><Relationship Id="rId6" Type="http://schemas.openxmlformats.org/officeDocument/2006/relationships/image" Target="../media/image16.pn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20.jpeg"/><Relationship Id="rId4" Type="http://schemas.openxmlformats.org/officeDocument/2006/relationships/audio" Target="file:///\\.psf\Home\Desktop\&#1079;&#1074;&#1091;&#1082;&#1080;%20&#1087;&#1088;&#1080;&#1088;&#1086;&#1076;&#1099;\zvonok.mp3" TargetMode="External"/><Relationship Id="rId9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28.jpeg"/><Relationship Id="rId18" Type="http://schemas.openxmlformats.org/officeDocument/2006/relationships/image" Target="../media/image33.jpeg"/><Relationship Id="rId3" Type="http://schemas.openxmlformats.org/officeDocument/2006/relationships/diagramLayout" Target="../diagrams/layout1.xml"/><Relationship Id="rId7" Type="http://schemas.openxmlformats.org/officeDocument/2006/relationships/image" Target="../media/image22.gif"/><Relationship Id="rId12" Type="http://schemas.openxmlformats.org/officeDocument/2006/relationships/image" Target="../media/image27.jpeg"/><Relationship Id="rId17" Type="http://schemas.openxmlformats.org/officeDocument/2006/relationships/image" Target="../media/image32.jpeg"/><Relationship Id="rId2" Type="http://schemas.openxmlformats.org/officeDocument/2006/relationships/diagramData" Target="../diagrams/data1.xml"/><Relationship Id="rId16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gif"/><Relationship Id="rId11" Type="http://schemas.openxmlformats.org/officeDocument/2006/relationships/image" Target="../media/image26.jpeg"/><Relationship Id="rId5" Type="http://schemas.openxmlformats.org/officeDocument/2006/relationships/diagramColors" Target="../diagrams/colors1.xml"/><Relationship Id="rId15" Type="http://schemas.openxmlformats.org/officeDocument/2006/relationships/image" Target="../media/image30.jpeg"/><Relationship Id="rId10" Type="http://schemas.openxmlformats.org/officeDocument/2006/relationships/image" Target="../media/image25.png"/><Relationship Id="rId4" Type="http://schemas.openxmlformats.org/officeDocument/2006/relationships/diagramQuickStyle" Target="../diagrams/quickStyle1.xml"/><Relationship Id="rId9" Type="http://schemas.openxmlformats.org/officeDocument/2006/relationships/image" Target="../media/image24.png"/><Relationship Id="rId14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gif"/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image" Target="../media/image12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457200"/>
            <a:ext cx="8563004" cy="1471602"/>
          </a:xfrm>
        </p:spPr>
        <p:txBody>
          <a:bodyPr>
            <a:normAutofit/>
          </a:bodyPr>
          <a:lstStyle/>
          <a:p>
            <a:pPr algn="ctr"/>
            <a:r>
              <a:rPr lang="ru-RU" sz="1800" b="1" dirty="0" smtClean="0"/>
              <a:t>Интегрированная образовательная деятельность</a:t>
            </a:r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b="1" dirty="0" smtClean="0"/>
              <a:t> в старшей группе по теме «Перелетные птицы»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 (познавательное, речевое и художественно-эстетическое развитие)</a:t>
            </a:r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8771" y="2571744"/>
            <a:ext cx="3034535" cy="2286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3786182" y="3786190"/>
            <a:ext cx="5214974" cy="2293935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1800" dirty="0" smtClean="0"/>
              <a:t>Подготовили</a:t>
            </a:r>
            <a:r>
              <a:rPr lang="en-US" sz="1800" dirty="0" smtClean="0"/>
              <a:t>:</a:t>
            </a:r>
            <a:r>
              <a:rPr lang="ru-RU" sz="1800" dirty="0" smtClean="0"/>
              <a:t> </a:t>
            </a:r>
            <a:r>
              <a:rPr lang="ru-RU" sz="1800" dirty="0" smtClean="0"/>
              <a:t>воспитатели </a:t>
            </a:r>
          </a:p>
          <a:p>
            <a:pPr>
              <a:buNone/>
            </a:pPr>
            <a:r>
              <a:rPr lang="ru-RU" sz="1800" dirty="0" smtClean="0"/>
              <a:t> </a:t>
            </a:r>
            <a:r>
              <a:rPr lang="ru-RU" sz="1800" dirty="0" smtClean="0"/>
              <a:t>                       </a:t>
            </a:r>
            <a:r>
              <a:rPr lang="ru-RU" sz="1800" dirty="0" err="1" smtClean="0"/>
              <a:t>Пучкова</a:t>
            </a:r>
            <a:r>
              <a:rPr lang="ru-RU" sz="1800" dirty="0" smtClean="0"/>
              <a:t> Юлия Алексеевна</a:t>
            </a:r>
          </a:p>
          <a:p>
            <a:pPr>
              <a:buNone/>
            </a:pPr>
            <a:r>
              <a:rPr lang="ru-RU" sz="1800" smtClean="0"/>
              <a:t>                        Михеева Елена Васильевна</a:t>
            </a:r>
            <a:endParaRPr lang="ru-RU" sz="18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endParaRPr lang="ru-RU" sz="1600" dirty="0" smtClean="0"/>
          </a:p>
          <a:p>
            <a:pPr algn="ctr">
              <a:buNone/>
            </a:pPr>
            <a:r>
              <a:rPr lang="ru-RU" sz="1600" dirty="0" smtClean="0"/>
              <a:t>ГКДОУ «</a:t>
            </a:r>
            <a:r>
              <a:rPr lang="ru-RU" sz="1600" dirty="0" smtClean="0"/>
              <a:t>Детский сад № 1 </a:t>
            </a:r>
            <a:r>
              <a:rPr lang="ru-RU" sz="1600" dirty="0" smtClean="0"/>
              <a:t>«Ягодка» </a:t>
            </a:r>
          </a:p>
          <a:p>
            <a:pPr algn="ctr">
              <a:buNone/>
            </a:pPr>
            <a:r>
              <a:rPr lang="ru-RU" sz="1600" dirty="0" smtClean="0"/>
              <a:t>г. Благодарный              </a:t>
            </a:r>
          </a:p>
          <a:p>
            <a:pPr algn="ctr">
              <a:buNone/>
            </a:pPr>
            <a:r>
              <a:rPr lang="ru-RU" sz="1600" dirty="0" smtClean="0"/>
              <a:t> Ставропольский край</a:t>
            </a:r>
            <a:endParaRPr lang="ru-RU" sz="1600" dirty="0"/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5929322" y="1142985"/>
            <a:ext cx="3071834" cy="478634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Мы принимаемся за дело,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Восьмерку мы рисуем смело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Сначала вверх ее ведем,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И опускаем вниз  потом.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Рука у нас скользит легко, глазами провожаем.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Вверх-вниз, выше - ниже,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И легко, свободно дышим.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Еще раз, еще два,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Вот и кончилась игра.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Глазки плотно мы закрыли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002060"/>
                </a:solidFill>
              </a:rPr>
              <a:t>И восьмерку повторили.</a:t>
            </a:r>
            <a:endParaRPr lang="ru-RU" sz="1800" b="1" dirty="0">
              <a:solidFill>
                <a:srgbClr val="002060"/>
              </a:solidFill>
            </a:endParaRPr>
          </a:p>
        </p:txBody>
      </p:sp>
      <p:sp>
        <p:nvSpPr>
          <p:cNvPr id="1026" name="WordArt 2"/>
          <p:cNvSpPr>
            <a:spLocks noChangeArrowheads="1" noChangeShapeType="1" noTextEdit="1"/>
          </p:cNvSpPr>
          <p:nvPr/>
        </p:nvSpPr>
        <p:spPr bwMode="auto">
          <a:xfrm rot="5400000">
            <a:off x="695319" y="1123956"/>
            <a:ext cx="5695971" cy="4914910"/>
          </a:xfrm>
          <a:prstGeom prst="rect">
            <a:avLst/>
          </a:prstGeom>
        </p:spPr>
        <p:txBody>
          <a:bodyPr vert="wordArtVert"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rtl="0" fontAlgn="auto"/>
            <a:r>
              <a:rPr lang="ru-RU" sz="9600" kern="10" spc="0" dirty="0" smtClean="0">
                <a:ln w="12700">
                  <a:solidFill>
                    <a:srgbClr val="C4B596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53882" dir="2700000" algn="ctr" rotWithShape="0">
                    <a:srgbClr val="CBCBCB">
                      <a:alpha val="80000"/>
                    </a:srgbClr>
                  </a:outerShdw>
                </a:effectLst>
                <a:latin typeface="Times New Roman"/>
                <a:cs typeface="Times New Roman"/>
              </a:rPr>
              <a:t>8</a:t>
            </a:r>
            <a:endParaRPr lang="ru-RU" sz="9600" kern="10" spc="0" dirty="0">
              <a:ln w="12700">
                <a:solidFill>
                  <a:srgbClr val="C4B596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53882" dir="2700000" algn="ctr" rotWithShape="0">
                  <a:srgbClr val="CBCBCB">
                    <a:alpha val="80000"/>
                  </a:srgbClr>
                </a:outerShdw>
              </a:effectLst>
              <a:latin typeface="Times New Roman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ЗОЛОТАЯ   ОСЕНЬ.   Василий  Поленов</a:t>
            </a:r>
            <a:endParaRPr lang="ru-RU" dirty="0"/>
          </a:p>
        </p:txBody>
      </p:sp>
      <p:pic>
        <p:nvPicPr>
          <p:cNvPr id="4" name="Picture 2" descr="Vasiliy Polenov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3067" y="1554163"/>
            <a:ext cx="7290266" cy="4525962"/>
          </a:xfrm>
          <a:prstGeom prst="rect">
            <a:avLst/>
          </a:prstGeom>
          <a:ln w="2286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    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6" name="bridge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6286512" y="285728"/>
            <a:ext cx="304800" cy="304800"/>
          </a:xfrm>
          <a:prstGeom prst="rect">
            <a:avLst/>
          </a:prstGeom>
        </p:spPr>
      </p:pic>
      <p:pic>
        <p:nvPicPr>
          <p:cNvPr id="7" name="lai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7"/>
          <a:stretch>
            <a:fillRect/>
          </a:stretch>
        </p:blipFill>
        <p:spPr>
          <a:xfrm>
            <a:off x="6929454" y="285728"/>
            <a:ext cx="304800" cy="304800"/>
          </a:xfrm>
          <a:prstGeom prst="rect">
            <a:avLst/>
          </a:prstGeom>
        </p:spPr>
      </p:pic>
      <p:pic>
        <p:nvPicPr>
          <p:cNvPr id="8" name="water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8"/>
          <a:stretch>
            <a:fillRect/>
          </a:stretch>
        </p:blipFill>
        <p:spPr>
          <a:xfrm>
            <a:off x="7500958" y="285728"/>
            <a:ext cx="304800" cy="304800"/>
          </a:xfrm>
          <a:prstGeom prst="rect">
            <a:avLst/>
          </a:prstGeom>
        </p:spPr>
      </p:pic>
      <p:pic>
        <p:nvPicPr>
          <p:cNvPr id="9" name="zvonok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9"/>
          <a:stretch>
            <a:fillRect/>
          </a:stretch>
        </p:blipFill>
        <p:spPr>
          <a:xfrm>
            <a:off x="8286776" y="285728"/>
            <a:ext cx="304800" cy="304800"/>
          </a:xfrm>
          <a:prstGeom prst="rect">
            <a:avLst/>
          </a:prstGeom>
        </p:spPr>
      </p:pic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10"/>
          <a:srcRect/>
          <a:stretch>
            <a:fillRect/>
          </a:stretch>
        </p:blipFill>
        <p:spPr bwMode="auto">
          <a:xfrm>
            <a:off x="1785918" y="1000108"/>
            <a:ext cx="5500726" cy="52222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18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548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8" dur="596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1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12044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2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ЗОЛОТАЯ   ОСЕНЬ.   Василий  Поленов</a:t>
            </a:r>
            <a:endParaRPr lang="ru-RU" dirty="0"/>
          </a:p>
        </p:txBody>
      </p:sp>
      <p:pic>
        <p:nvPicPr>
          <p:cNvPr id="4" name="Picture 2" descr="Vasiliy Polenov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003067" y="1554163"/>
            <a:ext cx="7290266" cy="4525962"/>
          </a:xfrm>
          <a:prstGeom prst="rect">
            <a:avLst/>
          </a:prstGeom>
          <a:ln w="228600" cap="sq" cmpd="thickThin">
            <a:solidFill>
              <a:schemeClr val="bg2">
                <a:lumMod val="2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 flipV="1">
            <a:off x="-304800" y="-71438"/>
            <a:ext cx="304800" cy="7143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04800" y="1554163"/>
          <a:ext cx="8686800" cy="466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95600"/>
                <a:gridCol w="2895600"/>
                <a:gridCol w="2895600"/>
              </a:tblGrid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buFont typeface="Wingdings" pitchFamily="2" charset="2"/>
                        <a:buNone/>
                      </a:pPr>
                      <a:r>
                        <a:rPr lang="en-US" baseline="0" dirty="0" smtClean="0"/>
                        <a:t>                                   </a:t>
                      </a:r>
                      <a:endParaRPr lang="en-US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Овал 4"/>
          <p:cNvSpPr/>
          <p:nvPr/>
        </p:nvSpPr>
        <p:spPr>
          <a:xfrm>
            <a:off x="428596" y="1643050"/>
            <a:ext cx="1071570" cy="1071570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smtClean="0"/>
              <a:t>?</a:t>
            </a:r>
            <a:endParaRPr lang="ru-RU" sz="4000" dirty="0"/>
          </a:p>
        </p:txBody>
      </p:sp>
      <p:sp>
        <p:nvSpPr>
          <p:cNvPr id="6" name="Овал 5"/>
          <p:cNvSpPr/>
          <p:nvPr/>
        </p:nvSpPr>
        <p:spPr>
          <a:xfrm>
            <a:off x="1643042" y="1928802"/>
            <a:ext cx="1057276" cy="985838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214546" y="2285992"/>
            <a:ext cx="714380" cy="714380"/>
          </a:xfrm>
          <a:prstGeom prst="ellipse">
            <a:avLst/>
          </a:prstGeom>
          <a:ln w="571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 стрелкой 15"/>
          <p:cNvCxnSpPr/>
          <p:nvPr/>
        </p:nvCxnSpPr>
        <p:spPr>
          <a:xfrm>
            <a:off x="2143108" y="1785926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Схема 19"/>
          <p:cNvGraphicFramePr/>
          <p:nvPr/>
        </p:nvGraphicFramePr>
        <p:xfrm>
          <a:off x="3286116" y="1714488"/>
          <a:ext cx="1285884" cy="13573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33" name="Sound"/>
          <p:cNvSpPr>
            <a:spLocks noEditPoints="1" noChangeArrowheads="1"/>
          </p:cNvSpPr>
          <p:nvPr/>
        </p:nvSpPr>
        <p:spPr bwMode="auto">
          <a:xfrm>
            <a:off x="571472" y="3429000"/>
            <a:ext cx="1143008" cy="1000132"/>
          </a:xfrm>
          <a:custGeom>
            <a:avLst/>
            <a:gdLst>
              <a:gd name="T0" fmla="*/ 11164 w 21600"/>
              <a:gd name="T1" fmla="*/ 21159 h 21600"/>
              <a:gd name="T2" fmla="*/ 11164 w 21600"/>
              <a:gd name="T3" fmla="*/ 0 h 21600"/>
              <a:gd name="T4" fmla="*/ 0 w 21600"/>
              <a:gd name="T5" fmla="*/ 10800 h 21600"/>
              <a:gd name="T6" fmla="*/ 21600 w 21600"/>
              <a:gd name="T7" fmla="*/ 10800 h 21600"/>
              <a:gd name="T8" fmla="*/ 761 w 21600"/>
              <a:gd name="T9" fmla="*/ 22454 h 21600"/>
              <a:gd name="T10" fmla="*/ 21069 w 21600"/>
              <a:gd name="T11" fmla="*/ 28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7273"/>
                </a:moveTo>
                <a:lnTo>
                  <a:pt x="5824" y="7273"/>
                </a:lnTo>
                <a:lnTo>
                  <a:pt x="11164" y="0"/>
                </a:lnTo>
                <a:lnTo>
                  <a:pt x="11164" y="21159"/>
                </a:lnTo>
                <a:lnTo>
                  <a:pt x="5824" y="13885"/>
                </a:lnTo>
                <a:lnTo>
                  <a:pt x="0" y="13885"/>
                </a:lnTo>
                <a:lnTo>
                  <a:pt x="0" y="7273"/>
                </a:lnTo>
                <a:close/>
              </a:path>
              <a:path w="21600" h="21600">
                <a:moveTo>
                  <a:pt x="13024" y="7273"/>
                </a:moveTo>
                <a:lnTo>
                  <a:pt x="13591" y="6722"/>
                </a:lnTo>
                <a:lnTo>
                  <a:pt x="13833" y="7548"/>
                </a:lnTo>
                <a:lnTo>
                  <a:pt x="14076" y="8485"/>
                </a:lnTo>
                <a:lnTo>
                  <a:pt x="14157" y="9367"/>
                </a:lnTo>
                <a:lnTo>
                  <a:pt x="14197" y="10524"/>
                </a:lnTo>
                <a:lnTo>
                  <a:pt x="14197" y="11406"/>
                </a:lnTo>
                <a:lnTo>
                  <a:pt x="14116" y="12012"/>
                </a:lnTo>
                <a:lnTo>
                  <a:pt x="13995" y="12728"/>
                </a:lnTo>
                <a:lnTo>
                  <a:pt x="13833" y="13444"/>
                </a:lnTo>
                <a:lnTo>
                  <a:pt x="13712" y="14106"/>
                </a:lnTo>
                <a:lnTo>
                  <a:pt x="13591" y="14546"/>
                </a:lnTo>
                <a:lnTo>
                  <a:pt x="13065" y="13885"/>
                </a:lnTo>
                <a:lnTo>
                  <a:pt x="13307" y="12893"/>
                </a:lnTo>
                <a:lnTo>
                  <a:pt x="13469" y="11791"/>
                </a:lnTo>
                <a:lnTo>
                  <a:pt x="13550" y="10910"/>
                </a:lnTo>
                <a:lnTo>
                  <a:pt x="13591" y="10138"/>
                </a:lnTo>
                <a:lnTo>
                  <a:pt x="13469" y="9367"/>
                </a:lnTo>
                <a:lnTo>
                  <a:pt x="13388" y="8595"/>
                </a:lnTo>
                <a:lnTo>
                  <a:pt x="13267" y="7934"/>
                </a:lnTo>
                <a:lnTo>
                  <a:pt x="13024" y="7273"/>
                </a:lnTo>
                <a:close/>
              </a:path>
              <a:path w="21600" h="21600">
                <a:moveTo>
                  <a:pt x="16382" y="3967"/>
                </a:moveTo>
                <a:lnTo>
                  <a:pt x="16786" y="5179"/>
                </a:lnTo>
                <a:lnTo>
                  <a:pt x="17150" y="6612"/>
                </a:lnTo>
                <a:lnTo>
                  <a:pt x="17474" y="8651"/>
                </a:lnTo>
                <a:lnTo>
                  <a:pt x="17595" y="9753"/>
                </a:lnTo>
                <a:lnTo>
                  <a:pt x="17635" y="12012"/>
                </a:lnTo>
                <a:lnTo>
                  <a:pt x="17393" y="13665"/>
                </a:lnTo>
                <a:lnTo>
                  <a:pt x="17150" y="15208"/>
                </a:lnTo>
                <a:lnTo>
                  <a:pt x="16786" y="16310"/>
                </a:lnTo>
                <a:lnTo>
                  <a:pt x="16341" y="17687"/>
                </a:lnTo>
                <a:lnTo>
                  <a:pt x="15815" y="17081"/>
                </a:lnTo>
                <a:lnTo>
                  <a:pt x="16503" y="14602"/>
                </a:lnTo>
                <a:lnTo>
                  <a:pt x="16786" y="13169"/>
                </a:lnTo>
                <a:lnTo>
                  <a:pt x="16867" y="12012"/>
                </a:lnTo>
                <a:lnTo>
                  <a:pt x="16867" y="9642"/>
                </a:lnTo>
                <a:lnTo>
                  <a:pt x="16705" y="7989"/>
                </a:lnTo>
                <a:lnTo>
                  <a:pt x="16422" y="6612"/>
                </a:lnTo>
                <a:lnTo>
                  <a:pt x="16220" y="5675"/>
                </a:lnTo>
                <a:lnTo>
                  <a:pt x="15856" y="4518"/>
                </a:lnTo>
                <a:lnTo>
                  <a:pt x="16382" y="3967"/>
                </a:lnTo>
                <a:close/>
              </a:path>
              <a:path w="21600" h="21600">
                <a:moveTo>
                  <a:pt x="18889" y="1377"/>
                </a:moveTo>
                <a:lnTo>
                  <a:pt x="19415" y="826"/>
                </a:lnTo>
                <a:lnTo>
                  <a:pt x="20194" y="2576"/>
                </a:lnTo>
                <a:lnTo>
                  <a:pt x="20831" y="4683"/>
                </a:lnTo>
                <a:lnTo>
                  <a:pt x="21357" y="7204"/>
                </a:lnTo>
                <a:lnTo>
                  <a:pt x="21650" y="9450"/>
                </a:lnTo>
                <a:lnTo>
                  <a:pt x="21600" y="12301"/>
                </a:lnTo>
                <a:lnTo>
                  <a:pt x="21215" y="15938"/>
                </a:lnTo>
                <a:lnTo>
                  <a:pt x="20629" y="18348"/>
                </a:lnTo>
                <a:lnTo>
                  <a:pt x="19415" y="21655"/>
                </a:lnTo>
                <a:lnTo>
                  <a:pt x="18889" y="21159"/>
                </a:lnTo>
                <a:lnTo>
                  <a:pt x="19901" y="18404"/>
                </a:lnTo>
                <a:lnTo>
                  <a:pt x="20467" y="15593"/>
                </a:lnTo>
                <a:lnTo>
                  <a:pt x="20791" y="12342"/>
                </a:lnTo>
                <a:lnTo>
                  <a:pt x="20871" y="9532"/>
                </a:lnTo>
                <a:lnTo>
                  <a:pt x="20629" y="7411"/>
                </a:lnTo>
                <a:lnTo>
                  <a:pt x="20062" y="4628"/>
                </a:lnTo>
                <a:lnTo>
                  <a:pt x="19415" y="2810"/>
                </a:lnTo>
                <a:lnTo>
                  <a:pt x="18889" y="1377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4" name="Music"/>
          <p:cNvSpPr>
            <a:spLocks noEditPoints="1" noChangeArrowheads="1"/>
          </p:cNvSpPr>
          <p:nvPr/>
        </p:nvSpPr>
        <p:spPr bwMode="auto">
          <a:xfrm>
            <a:off x="2214546" y="3571876"/>
            <a:ext cx="642942" cy="1000132"/>
          </a:xfrm>
          <a:custGeom>
            <a:avLst/>
            <a:gdLst>
              <a:gd name="T0" fmla="*/ 7352 w 21600"/>
              <a:gd name="T1" fmla="*/ 46 h 21600"/>
              <a:gd name="T2" fmla="*/ 7373 w 21600"/>
              <a:gd name="T3" fmla="*/ 9900 h 21600"/>
              <a:gd name="T4" fmla="*/ 21683 w 21600"/>
              <a:gd name="T5" fmla="*/ 10061 h 21600"/>
              <a:gd name="T6" fmla="*/ 7352 w 21600"/>
              <a:gd name="T7" fmla="*/ 46 h 21600"/>
              <a:gd name="T8" fmla="*/ 21600 w 21600"/>
              <a:gd name="T9" fmla="*/ 0 h 21600"/>
              <a:gd name="T10" fmla="*/ 7975 w 21600"/>
              <a:gd name="T11" fmla="*/ 923 h 21600"/>
              <a:gd name="T12" fmla="*/ 20935 w 21600"/>
              <a:gd name="T13" fmla="*/ 5354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T10" t="T11" r="T12" b="T13"/>
            <a:pathLst>
              <a:path w="21600" h="21600">
                <a:moveTo>
                  <a:pt x="7352" y="46"/>
                </a:moveTo>
                <a:lnTo>
                  <a:pt x="7373" y="9900"/>
                </a:lnTo>
                <a:lnTo>
                  <a:pt x="7352" y="16107"/>
                </a:lnTo>
                <a:lnTo>
                  <a:pt x="7103" y="15969"/>
                </a:lnTo>
                <a:lnTo>
                  <a:pt x="6729" y="15692"/>
                </a:lnTo>
                <a:lnTo>
                  <a:pt x="6355" y="15553"/>
                </a:lnTo>
                <a:lnTo>
                  <a:pt x="5981" y="15415"/>
                </a:lnTo>
                <a:lnTo>
                  <a:pt x="5607" y="15276"/>
                </a:lnTo>
                <a:lnTo>
                  <a:pt x="5109" y="15138"/>
                </a:lnTo>
                <a:lnTo>
                  <a:pt x="4735" y="15138"/>
                </a:lnTo>
                <a:lnTo>
                  <a:pt x="4236" y="15138"/>
                </a:lnTo>
                <a:lnTo>
                  <a:pt x="3364" y="15138"/>
                </a:lnTo>
                <a:lnTo>
                  <a:pt x="2616" y="15276"/>
                </a:lnTo>
                <a:lnTo>
                  <a:pt x="1869" y="15692"/>
                </a:lnTo>
                <a:lnTo>
                  <a:pt x="1246" y="15969"/>
                </a:lnTo>
                <a:lnTo>
                  <a:pt x="747" y="16523"/>
                </a:lnTo>
                <a:lnTo>
                  <a:pt x="373" y="17076"/>
                </a:lnTo>
                <a:lnTo>
                  <a:pt x="124" y="17630"/>
                </a:lnTo>
                <a:lnTo>
                  <a:pt x="0" y="18323"/>
                </a:lnTo>
                <a:lnTo>
                  <a:pt x="124" y="19015"/>
                </a:lnTo>
                <a:lnTo>
                  <a:pt x="373" y="19569"/>
                </a:lnTo>
                <a:lnTo>
                  <a:pt x="747" y="20123"/>
                </a:lnTo>
                <a:lnTo>
                  <a:pt x="1246" y="20676"/>
                </a:lnTo>
                <a:lnTo>
                  <a:pt x="1869" y="21092"/>
                </a:lnTo>
                <a:lnTo>
                  <a:pt x="2616" y="21369"/>
                </a:lnTo>
                <a:lnTo>
                  <a:pt x="3364" y="21507"/>
                </a:lnTo>
                <a:lnTo>
                  <a:pt x="4236" y="21646"/>
                </a:lnTo>
                <a:lnTo>
                  <a:pt x="5109" y="21507"/>
                </a:lnTo>
                <a:lnTo>
                  <a:pt x="5856" y="21369"/>
                </a:lnTo>
                <a:lnTo>
                  <a:pt x="6604" y="21092"/>
                </a:lnTo>
                <a:lnTo>
                  <a:pt x="7227" y="20676"/>
                </a:lnTo>
                <a:lnTo>
                  <a:pt x="7726" y="20123"/>
                </a:lnTo>
                <a:lnTo>
                  <a:pt x="8100" y="19569"/>
                </a:lnTo>
                <a:lnTo>
                  <a:pt x="8349" y="19015"/>
                </a:lnTo>
                <a:lnTo>
                  <a:pt x="8473" y="18323"/>
                </a:lnTo>
                <a:lnTo>
                  <a:pt x="8473" y="6276"/>
                </a:lnTo>
                <a:lnTo>
                  <a:pt x="20561" y="6276"/>
                </a:lnTo>
                <a:lnTo>
                  <a:pt x="20561" y="16107"/>
                </a:lnTo>
                <a:lnTo>
                  <a:pt x="20187" y="15830"/>
                </a:lnTo>
                <a:lnTo>
                  <a:pt x="19938" y="15692"/>
                </a:lnTo>
                <a:lnTo>
                  <a:pt x="19564" y="15553"/>
                </a:lnTo>
                <a:lnTo>
                  <a:pt x="19190" y="15415"/>
                </a:lnTo>
                <a:lnTo>
                  <a:pt x="18692" y="15276"/>
                </a:lnTo>
                <a:lnTo>
                  <a:pt x="18318" y="15138"/>
                </a:lnTo>
                <a:lnTo>
                  <a:pt x="17944" y="15138"/>
                </a:lnTo>
                <a:lnTo>
                  <a:pt x="17446" y="15138"/>
                </a:lnTo>
                <a:lnTo>
                  <a:pt x="16573" y="15138"/>
                </a:lnTo>
                <a:lnTo>
                  <a:pt x="15826" y="15276"/>
                </a:lnTo>
                <a:lnTo>
                  <a:pt x="15078" y="15692"/>
                </a:lnTo>
                <a:lnTo>
                  <a:pt x="14455" y="15969"/>
                </a:lnTo>
                <a:lnTo>
                  <a:pt x="13956" y="16523"/>
                </a:lnTo>
                <a:lnTo>
                  <a:pt x="13583" y="17076"/>
                </a:lnTo>
                <a:lnTo>
                  <a:pt x="13333" y="17630"/>
                </a:lnTo>
                <a:lnTo>
                  <a:pt x="13209" y="18323"/>
                </a:lnTo>
                <a:lnTo>
                  <a:pt x="13333" y="19015"/>
                </a:lnTo>
                <a:lnTo>
                  <a:pt x="13583" y="19569"/>
                </a:lnTo>
                <a:lnTo>
                  <a:pt x="13956" y="20123"/>
                </a:lnTo>
                <a:lnTo>
                  <a:pt x="14455" y="20676"/>
                </a:lnTo>
                <a:lnTo>
                  <a:pt x="15078" y="21092"/>
                </a:lnTo>
                <a:lnTo>
                  <a:pt x="15826" y="21369"/>
                </a:lnTo>
                <a:lnTo>
                  <a:pt x="16573" y="21507"/>
                </a:lnTo>
                <a:lnTo>
                  <a:pt x="17446" y="21646"/>
                </a:lnTo>
                <a:lnTo>
                  <a:pt x="18318" y="21507"/>
                </a:lnTo>
                <a:lnTo>
                  <a:pt x="19066" y="21369"/>
                </a:lnTo>
                <a:lnTo>
                  <a:pt x="19813" y="21092"/>
                </a:lnTo>
                <a:lnTo>
                  <a:pt x="20436" y="20676"/>
                </a:lnTo>
                <a:lnTo>
                  <a:pt x="20935" y="20123"/>
                </a:lnTo>
                <a:lnTo>
                  <a:pt x="21309" y="19569"/>
                </a:lnTo>
                <a:lnTo>
                  <a:pt x="21558" y="19015"/>
                </a:lnTo>
                <a:lnTo>
                  <a:pt x="21683" y="18323"/>
                </a:lnTo>
                <a:lnTo>
                  <a:pt x="21683" y="10061"/>
                </a:lnTo>
                <a:lnTo>
                  <a:pt x="21683" y="46"/>
                </a:lnTo>
                <a:lnTo>
                  <a:pt x="7352" y="46"/>
                </a:lnTo>
                <a:close/>
              </a:path>
            </a:pathLst>
          </a:custGeom>
          <a:solidFill>
            <a:srgbClr val="FFBE7D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5" name="Tree"/>
          <p:cNvSpPr>
            <a:spLocks noEditPoints="1" noChangeArrowheads="1"/>
          </p:cNvSpPr>
          <p:nvPr/>
        </p:nvSpPr>
        <p:spPr bwMode="auto">
          <a:xfrm>
            <a:off x="6286512" y="4929198"/>
            <a:ext cx="1143008" cy="1071570"/>
          </a:xfrm>
          <a:custGeom>
            <a:avLst/>
            <a:gdLst>
              <a:gd name="G0" fmla="+- 0 0 0"/>
              <a:gd name="G1" fmla="*/ 18900 1 3"/>
              <a:gd name="G2" fmla="*/ 18900 2 3"/>
              <a:gd name="G3" fmla="+- 18900 0 0"/>
              <a:gd name="T0" fmla="*/ 10800 w 21600"/>
              <a:gd name="T1" fmla="*/ 0 h 21600"/>
              <a:gd name="T2" fmla="*/ 6171 w 21600"/>
              <a:gd name="T3" fmla="*/ 6300 h 21600"/>
              <a:gd name="T4" fmla="*/ 3086 w 21600"/>
              <a:gd name="T5" fmla="*/ 12600 h 21600"/>
              <a:gd name="T6" fmla="*/ 0 w 21600"/>
              <a:gd name="T7" fmla="*/ 18900 h 21600"/>
              <a:gd name="T8" fmla="*/ 15429 w 21600"/>
              <a:gd name="T9" fmla="*/ 6300 h 21600"/>
              <a:gd name="T10" fmla="*/ 18514 w 21600"/>
              <a:gd name="T11" fmla="*/ 12600 h 21600"/>
              <a:gd name="T12" fmla="*/ 21600 w 21600"/>
              <a:gd name="T13" fmla="*/ 18900 h 21600"/>
              <a:gd name="T14" fmla="*/ 17694720 60000 65536"/>
              <a:gd name="T15" fmla="*/ 11796480 60000 65536"/>
              <a:gd name="T16" fmla="*/ 11796480 60000 65536"/>
              <a:gd name="T17" fmla="*/ 11796480 60000 65536"/>
              <a:gd name="T18" fmla="*/ 0 60000 65536"/>
              <a:gd name="T19" fmla="*/ 0 60000 65536"/>
              <a:gd name="T20" fmla="*/ 0 60000 65536"/>
              <a:gd name="T21" fmla="*/ 761 w 21600"/>
              <a:gd name="T22" fmla="*/ 22454 h 21600"/>
              <a:gd name="T23" fmla="*/ 21069 w 21600"/>
              <a:gd name="T24" fmla="*/ 28282 h 21600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21600" h="21600">
                <a:moveTo>
                  <a:pt x="0" y="18900"/>
                </a:moveTo>
                <a:lnTo>
                  <a:pt x="9257" y="18900"/>
                </a:lnTo>
                <a:lnTo>
                  <a:pt x="9257" y="21600"/>
                </a:lnTo>
                <a:lnTo>
                  <a:pt x="12343" y="21600"/>
                </a:lnTo>
                <a:lnTo>
                  <a:pt x="12343" y="18900"/>
                </a:lnTo>
                <a:lnTo>
                  <a:pt x="21600" y="18900"/>
                </a:lnTo>
                <a:lnTo>
                  <a:pt x="12343" y="12600"/>
                </a:lnTo>
                <a:lnTo>
                  <a:pt x="18514" y="12600"/>
                </a:lnTo>
                <a:lnTo>
                  <a:pt x="12343" y="6300"/>
                </a:lnTo>
                <a:lnTo>
                  <a:pt x="15429" y="6300"/>
                </a:lnTo>
                <a:lnTo>
                  <a:pt x="10800" y="0"/>
                </a:lnTo>
                <a:lnTo>
                  <a:pt x="6171" y="6300"/>
                </a:lnTo>
                <a:lnTo>
                  <a:pt x="9257" y="6300"/>
                </a:lnTo>
                <a:lnTo>
                  <a:pt x="3086" y="12600"/>
                </a:lnTo>
                <a:lnTo>
                  <a:pt x="9257" y="12600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36" name="plant"/>
          <p:cNvSpPr>
            <a:spLocks noEditPoints="1" noChangeArrowheads="1"/>
          </p:cNvSpPr>
          <p:nvPr/>
        </p:nvSpPr>
        <p:spPr bwMode="auto">
          <a:xfrm>
            <a:off x="7929586" y="4786322"/>
            <a:ext cx="1000132" cy="928694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600 w 21600"/>
              <a:gd name="T7" fmla="*/ 10800 h 21600"/>
              <a:gd name="T8" fmla="*/ 21600 w 21600"/>
              <a:gd name="T9" fmla="*/ 21600 h 21600"/>
              <a:gd name="T10" fmla="*/ 10800 w 21600"/>
              <a:gd name="T11" fmla="*/ 21600 h 21600"/>
              <a:gd name="T12" fmla="*/ 0 w 21600"/>
              <a:gd name="T13" fmla="*/ 21600 h 21600"/>
              <a:gd name="T14" fmla="*/ 0 w 21600"/>
              <a:gd name="T15" fmla="*/ 10800 h 21600"/>
              <a:gd name="T16" fmla="*/ 7100 w 21600"/>
              <a:gd name="T17" fmla="*/ 10092 h 21600"/>
              <a:gd name="T18" fmla="*/ 14545 w 21600"/>
              <a:gd name="T19" fmla="*/ 1357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9368" y="9002"/>
                </a:moveTo>
                <a:lnTo>
                  <a:pt x="9254" y="8422"/>
                </a:lnTo>
                <a:lnTo>
                  <a:pt x="9139" y="7935"/>
                </a:lnTo>
                <a:lnTo>
                  <a:pt x="8819" y="7355"/>
                </a:lnTo>
                <a:lnTo>
                  <a:pt x="8475" y="6728"/>
                </a:lnTo>
                <a:lnTo>
                  <a:pt x="8040" y="6287"/>
                </a:lnTo>
                <a:lnTo>
                  <a:pt x="7421" y="5707"/>
                </a:lnTo>
                <a:lnTo>
                  <a:pt x="6574" y="5429"/>
                </a:lnTo>
                <a:lnTo>
                  <a:pt x="5452" y="5313"/>
                </a:lnTo>
                <a:lnTo>
                  <a:pt x="4856" y="5220"/>
                </a:lnTo>
                <a:lnTo>
                  <a:pt x="4169" y="5220"/>
                </a:lnTo>
                <a:lnTo>
                  <a:pt x="3665" y="5104"/>
                </a:lnTo>
                <a:lnTo>
                  <a:pt x="3001" y="4872"/>
                </a:lnTo>
                <a:lnTo>
                  <a:pt x="2497" y="4756"/>
                </a:lnTo>
                <a:lnTo>
                  <a:pt x="2062" y="4408"/>
                </a:lnTo>
                <a:lnTo>
                  <a:pt x="1603" y="4083"/>
                </a:lnTo>
                <a:lnTo>
                  <a:pt x="1283" y="3689"/>
                </a:lnTo>
                <a:lnTo>
                  <a:pt x="1283" y="4315"/>
                </a:lnTo>
                <a:lnTo>
                  <a:pt x="1489" y="5104"/>
                </a:lnTo>
                <a:lnTo>
                  <a:pt x="1832" y="6055"/>
                </a:lnTo>
                <a:lnTo>
                  <a:pt x="2382" y="6914"/>
                </a:lnTo>
                <a:lnTo>
                  <a:pt x="2680" y="7471"/>
                </a:lnTo>
                <a:lnTo>
                  <a:pt x="3115" y="7935"/>
                </a:lnTo>
                <a:lnTo>
                  <a:pt x="3573" y="8213"/>
                </a:lnTo>
                <a:lnTo>
                  <a:pt x="4077" y="8654"/>
                </a:lnTo>
                <a:lnTo>
                  <a:pt x="4627" y="9002"/>
                </a:lnTo>
                <a:lnTo>
                  <a:pt x="5245" y="9234"/>
                </a:lnTo>
                <a:lnTo>
                  <a:pt x="6024" y="9443"/>
                </a:lnTo>
                <a:lnTo>
                  <a:pt x="6757" y="9628"/>
                </a:lnTo>
                <a:lnTo>
                  <a:pt x="5177" y="10069"/>
                </a:lnTo>
                <a:lnTo>
                  <a:pt x="3963" y="10649"/>
                </a:lnTo>
                <a:lnTo>
                  <a:pt x="3344" y="11044"/>
                </a:lnTo>
                <a:lnTo>
                  <a:pt x="2886" y="11600"/>
                </a:lnTo>
                <a:lnTo>
                  <a:pt x="2497" y="12041"/>
                </a:lnTo>
                <a:lnTo>
                  <a:pt x="1947" y="12343"/>
                </a:lnTo>
                <a:lnTo>
                  <a:pt x="1168" y="12668"/>
                </a:lnTo>
                <a:lnTo>
                  <a:pt x="0" y="12900"/>
                </a:lnTo>
                <a:lnTo>
                  <a:pt x="435" y="13248"/>
                </a:lnTo>
                <a:lnTo>
                  <a:pt x="779" y="13456"/>
                </a:lnTo>
                <a:lnTo>
                  <a:pt x="1283" y="13642"/>
                </a:lnTo>
                <a:lnTo>
                  <a:pt x="1718" y="13758"/>
                </a:lnTo>
                <a:lnTo>
                  <a:pt x="2680" y="13851"/>
                </a:lnTo>
                <a:lnTo>
                  <a:pt x="3573" y="13758"/>
                </a:lnTo>
                <a:lnTo>
                  <a:pt x="4512" y="13526"/>
                </a:lnTo>
                <a:lnTo>
                  <a:pt x="5360" y="13248"/>
                </a:lnTo>
                <a:lnTo>
                  <a:pt x="6139" y="12900"/>
                </a:lnTo>
                <a:lnTo>
                  <a:pt x="6757" y="12552"/>
                </a:lnTo>
                <a:lnTo>
                  <a:pt x="6459" y="13132"/>
                </a:lnTo>
                <a:lnTo>
                  <a:pt x="6139" y="13642"/>
                </a:lnTo>
                <a:lnTo>
                  <a:pt x="5910" y="14199"/>
                </a:lnTo>
                <a:lnTo>
                  <a:pt x="5681" y="14663"/>
                </a:lnTo>
                <a:lnTo>
                  <a:pt x="5681" y="15150"/>
                </a:lnTo>
                <a:lnTo>
                  <a:pt x="5681" y="15730"/>
                </a:lnTo>
                <a:lnTo>
                  <a:pt x="5681" y="16241"/>
                </a:lnTo>
                <a:lnTo>
                  <a:pt x="5795" y="16913"/>
                </a:lnTo>
                <a:lnTo>
                  <a:pt x="5910" y="17586"/>
                </a:lnTo>
                <a:lnTo>
                  <a:pt x="5910" y="18213"/>
                </a:lnTo>
                <a:lnTo>
                  <a:pt x="5795" y="18885"/>
                </a:lnTo>
                <a:lnTo>
                  <a:pt x="5566" y="19396"/>
                </a:lnTo>
                <a:lnTo>
                  <a:pt x="5245" y="19976"/>
                </a:lnTo>
                <a:lnTo>
                  <a:pt x="4971" y="20370"/>
                </a:lnTo>
                <a:lnTo>
                  <a:pt x="4512" y="20811"/>
                </a:lnTo>
                <a:lnTo>
                  <a:pt x="4077" y="21043"/>
                </a:lnTo>
                <a:lnTo>
                  <a:pt x="5177" y="20927"/>
                </a:lnTo>
                <a:lnTo>
                  <a:pt x="6253" y="20486"/>
                </a:lnTo>
                <a:lnTo>
                  <a:pt x="7421" y="19976"/>
                </a:lnTo>
                <a:lnTo>
                  <a:pt x="8361" y="19187"/>
                </a:lnTo>
                <a:lnTo>
                  <a:pt x="8819" y="18769"/>
                </a:lnTo>
                <a:lnTo>
                  <a:pt x="9139" y="18213"/>
                </a:lnTo>
                <a:lnTo>
                  <a:pt x="9437" y="17772"/>
                </a:lnTo>
                <a:lnTo>
                  <a:pt x="9643" y="17261"/>
                </a:lnTo>
                <a:lnTo>
                  <a:pt x="9872" y="16681"/>
                </a:lnTo>
                <a:lnTo>
                  <a:pt x="9872" y="16171"/>
                </a:lnTo>
                <a:lnTo>
                  <a:pt x="9872" y="15614"/>
                </a:lnTo>
                <a:lnTo>
                  <a:pt x="9758" y="15057"/>
                </a:lnTo>
                <a:lnTo>
                  <a:pt x="10216" y="15498"/>
                </a:lnTo>
                <a:lnTo>
                  <a:pt x="10537" y="16241"/>
                </a:lnTo>
                <a:lnTo>
                  <a:pt x="10834" y="17145"/>
                </a:lnTo>
                <a:lnTo>
                  <a:pt x="11041" y="18213"/>
                </a:lnTo>
                <a:lnTo>
                  <a:pt x="11155" y="19187"/>
                </a:lnTo>
                <a:lnTo>
                  <a:pt x="11155" y="20185"/>
                </a:lnTo>
                <a:lnTo>
                  <a:pt x="11155" y="20579"/>
                </a:lnTo>
                <a:lnTo>
                  <a:pt x="11041" y="21043"/>
                </a:lnTo>
                <a:lnTo>
                  <a:pt x="10926" y="21391"/>
                </a:lnTo>
                <a:lnTo>
                  <a:pt x="10766" y="21600"/>
                </a:lnTo>
                <a:lnTo>
                  <a:pt x="11499" y="21484"/>
                </a:lnTo>
                <a:lnTo>
                  <a:pt x="12323" y="21043"/>
                </a:lnTo>
                <a:lnTo>
                  <a:pt x="13102" y="20370"/>
                </a:lnTo>
                <a:lnTo>
                  <a:pt x="13606" y="19628"/>
                </a:lnTo>
                <a:lnTo>
                  <a:pt x="13950" y="19071"/>
                </a:lnTo>
                <a:lnTo>
                  <a:pt x="14064" y="18677"/>
                </a:lnTo>
                <a:lnTo>
                  <a:pt x="14179" y="18097"/>
                </a:lnTo>
                <a:lnTo>
                  <a:pt x="14293" y="17586"/>
                </a:lnTo>
                <a:lnTo>
                  <a:pt x="14179" y="16913"/>
                </a:lnTo>
                <a:lnTo>
                  <a:pt x="14064" y="16241"/>
                </a:lnTo>
                <a:lnTo>
                  <a:pt x="13835" y="15614"/>
                </a:lnTo>
                <a:lnTo>
                  <a:pt x="13560" y="14872"/>
                </a:lnTo>
                <a:lnTo>
                  <a:pt x="13950" y="14941"/>
                </a:lnTo>
                <a:lnTo>
                  <a:pt x="14408" y="15150"/>
                </a:lnTo>
                <a:lnTo>
                  <a:pt x="14843" y="15266"/>
                </a:lnTo>
                <a:lnTo>
                  <a:pt x="15232" y="15614"/>
                </a:lnTo>
                <a:lnTo>
                  <a:pt x="15576" y="15846"/>
                </a:lnTo>
                <a:lnTo>
                  <a:pt x="15897" y="16171"/>
                </a:lnTo>
                <a:lnTo>
                  <a:pt x="16126" y="16473"/>
                </a:lnTo>
                <a:lnTo>
                  <a:pt x="16240" y="16913"/>
                </a:lnTo>
                <a:lnTo>
                  <a:pt x="16515" y="17261"/>
                </a:lnTo>
                <a:lnTo>
                  <a:pt x="17088" y="17586"/>
                </a:lnTo>
                <a:lnTo>
                  <a:pt x="17798" y="17865"/>
                </a:lnTo>
                <a:lnTo>
                  <a:pt x="18576" y="18097"/>
                </a:lnTo>
                <a:lnTo>
                  <a:pt x="19424" y="18213"/>
                </a:lnTo>
                <a:lnTo>
                  <a:pt x="20317" y="18213"/>
                </a:lnTo>
                <a:lnTo>
                  <a:pt x="21050" y="18213"/>
                </a:lnTo>
                <a:lnTo>
                  <a:pt x="21600" y="17865"/>
                </a:lnTo>
                <a:lnTo>
                  <a:pt x="21165" y="17656"/>
                </a:lnTo>
                <a:lnTo>
                  <a:pt x="20592" y="17470"/>
                </a:lnTo>
                <a:lnTo>
                  <a:pt x="20088" y="17029"/>
                </a:lnTo>
                <a:lnTo>
                  <a:pt x="19653" y="16681"/>
                </a:lnTo>
                <a:lnTo>
                  <a:pt x="19195" y="16241"/>
                </a:lnTo>
                <a:lnTo>
                  <a:pt x="18920" y="15962"/>
                </a:lnTo>
                <a:lnTo>
                  <a:pt x="18576" y="15498"/>
                </a:lnTo>
                <a:lnTo>
                  <a:pt x="18576" y="15057"/>
                </a:lnTo>
                <a:lnTo>
                  <a:pt x="18485" y="14756"/>
                </a:lnTo>
                <a:lnTo>
                  <a:pt x="18256" y="14199"/>
                </a:lnTo>
                <a:lnTo>
                  <a:pt x="17912" y="13526"/>
                </a:lnTo>
                <a:lnTo>
                  <a:pt x="17523" y="13016"/>
                </a:lnTo>
                <a:lnTo>
                  <a:pt x="16973" y="12436"/>
                </a:lnTo>
                <a:lnTo>
                  <a:pt x="16355" y="12041"/>
                </a:lnTo>
                <a:lnTo>
                  <a:pt x="16011" y="11832"/>
                </a:lnTo>
                <a:lnTo>
                  <a:pt x="15690" y="11716"/>
                </a:lnTo>
                <a:lnTo>
                  <a:pt x="15232" y="11716"/>
                </a:lnTo>
                <a:lnTo>
                  <a:pt x="14843" y="11716"/>
                </a:lnTo>
                <a:lnTo>
                  <a:pt x="15461" y="11252"/>
                </a:lnTo>
                <a:lnTo>
                  <a:pt x="16126" y="10858"/>
                </a:lnTo>
                <a:lnTo>
                  <a:pt x="16973" y="10649"/>
                </a:lnTo>
                <a:lnTo>
                  <a:pt x="17798" y="10417"/>
                </a:lnTo>
                <a:lnTo>
                  <a:pt x="18806" y="10301"/>
                </a:lnTo>
                <a:lnTo>
                  <a:pt x="19653" y="10301"/>
                </a:lnTo>
                <a:lnTo>
                  <a:pt x="20478" y="10417"/>
                </a:lnTo>
                <a:lnTo>
                  <a:pt x="21256" y="10533"/>
                </a:lnTo>
                <a:lnTo>
                  <a:pt x="20707" y="9837"/>
                </a:lnTo>
                <a:lnTo>
                  <a:pt x="19859" y="9234"/>
                </a:lnTo>
                <a:lnTo>
                  <a:pt x="18806" y="8538"/>
                </a:lnTo>
                <a:lnTo>
                  <a:pt x="17637" y="8144"/>
                </a:lnTo>
                <a:lnTo>
                  <a:pt x="16973" y="8027"/>
                </a:lnTo>
                <a:lnTo>
                  <a:pt x="16355" y="7935"/>
                </a:lnTo>
                <a:lnTo>
                  <a:pt x="15805" y="7935"/>
                </a:lnTo>
                <a:lnTo>
                  <a:pt x="15118" y="8027"/>
                </a:lnTo>
                <a:lnTo>
                  <a:pt x="14614" y="8144"/>
                </a:lnTo>
                <a:lnTo>
                  <a:pt x="14064" y="8422"/>
                </a:lnTo>
                <a:lnTo>
                  <a:pt x="13606" y="8886"/>
                </a:lnTo>
                <a:lnTo>
                  <a:pt x="13217" y="9327"/>
                </a:lnTo>
                <a:lnTo>
                  <a:pt x="13606" y="8538"/>
                </a:lnTo>
                <a:lnTo>
                  <a:pt x="13950" y="7935"/>
                </a:lnTo>
                <a:lnTo>
                  <a:pt x="14293" y="7123"/>
                </a:lnTo>
                <a:lnTo>
                  <a:pt x="14499" y="6519"/>
                </a:lnTo>
                <a:lnTo>
                  <a:pt x="14614" y="5823"/>
                </a:lnTo>
                <a:lnTo>
                  <a:pt x="14614" y="5220"/>
                </a:lnTo>
                <a:lnTo>
                  <a:pt x="14408" y="4524"/>
                </a:lnTo>
                <a:lnTo>
                  <a:pt x="14064" y="3898"/>
                </a:lnTo>
                <a:lnTo>
                  <a:pt x="13606" y="3225"/>
                </a:lnTo>
                <a:lnTo>
                  <a:pt x="13331" y="2598"/>
                </a:lnTo>
                <a:lnTo>
                  <a:pt x="13102" y="2042"/>
                </a:lnTo>
                <a:lnTo>
                  <a:pt x="12896" y="1485"/>
                </a:lnTo>
                <a:lnTo>
                  <a:pt x="12781" y="1090"/>
                </a:lnTo>
                <a:lnTo>
                  <a:pt x="12667" y="626"/>
                </a:lnTo>
                <a:lnTo>
                  <a:pt x="12667" y="278"/>
                </a:lnTo>
                <a:lnTo>
                  <a:pt x="12667" y="0"/>
                </a:lnTo>
                <a:lnTo>
                  <a:pt x="12163" y="394"/>
                </a:lnTo>
                <a:lnTo>
                  <a:pt x="11728" y="974"/>
                </a:lnTo>
                <a:lnTo>
                  <a:pt x="11155" y="1601"/>
                </a:lnTo>
                <a:lnTo>
                  <a:pt x="10766" y="2390"/>
                </a:lnTo>
                <a:lnTo>
                  <a:pt x="10330" y="3109"/>
                </a:lnTo>
                <a:lnTo>
                  <a:pt x="10101" y="3898"/>
                </a:lnTo>
                <a:lnTo>
                  <a:pt x="9987" y="4524"/>
                </a:lnTo>
                <a:lnTo>
                  <a:pt x="10101" y="5220"/>
                </a:lnTo>
                <a:lnTo>
                  <a:pt x="10216" y="5823"/>
                </a:lnTo>
                <a:lnTo>
                  <a:pt x="10330" y="6403"/>
                </a:lnTo>
                <a:lnTo>
                  <a:pt x="10330" y="6914"/>
                </a:lnTo>
                <a:lnTo>
                  <a:pt x="10216" y="7471"/>
                </a:lnTo>
                <a:lnTo>
                  <a:pt x="10101" y="7935"/>
                </a:lnTo>
                <a:lnTo>
                  <a:pt x="9872" y="8329"/>
                </a:lnTo>
                <a:lnTo>
                  <a:pt x="9643" y="8654"/>
                </a:lnTo>
                <a:lnTo>
                  <a:pt x="9368" y="9002"/>
                </a:lnTo>
                <a:close/>
              </a:path>
            </a:pathLst>
          </a:custGeom>
          <a:solidFill>
            <a:srgbClr val="008000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8073256" y="5857098"/>
            <a:ext cx="714380" cy="1588"/>
          </a:xfrm>
          <a:prstGeom prst="line">
            <a:avLst/>
          </a:prstGeom>
          <a:ln w="76200">
            <a:solidFill>
              <a:schemeClr val="bg2">
                <a:lumMod val="1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072066" y="1785926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 стрелкой 44"/>
          <p:cNvCxnSpPr/>
          <p:nvPr/>
        </p:nvCxnSpPr>
        <p:spPr>
          <a:xfrm>
            <a:off x="7929586" y="1785926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 стрелкой 45"/>
          <p:cNvCxnSpPr/>
          <p:nvPr/>
        </p:nvCxnSpPr>
        <p:spPr>
          <a:xfrm>
            <a:off x="2357422" y="3429000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 стрелкой 46"/>
          <p:cNvCxnSpPr/>
          <p:nvPr/>
        </p:nvCxnSpPr>
        <p:spPr>
          <a:xfrm>
            <a:off x="5072066" y="3500438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 стрелкой 47"/>
          <p:cNvCxnSpPr/>
          <p:nvPr/>
        </p:nvCxnSpPr>
        <p:spPr>
          <a:xfrm>
            <a:off x="7858148" y="3500438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/>
          <p:nvPr/>
        </p:nvCxnSpPr>
        <p:spPr>
          <a:xfrm>
            <a:off x="2143108" y="4929198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 стрелкой 49"/>
          <p:cNvCxnSpPr/>
          <p:nvPr/>
        </p:nvCxnSpPr>
        <p:spPr>
          <a:xfrm>
            <a:off x="5000628" y="4929198"/>
            <a:ext cx="785818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18" descr="111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072329" y="4738695"/>
            <a:ext cx="928695" cy="619130"/>
          </a:xfrm>
          <a:prstGeom prst="rect">
            <a:avLst/>
          </a:prstGeom>
          <a:noFill/>
        </p:spPr>
      </p:pic>
      <p:pic>
        <p:nvPicPr>
          <p:cNvPr id="54" name="Picture 21" descr="40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215074" y="3286124"/>
            <a:ext cx="785818" cy="774430"/>
          </a:xfrm>
          <a:prstGeom prst="rect">
            <a:avLst/>
          </a:prstGeom>
          <a:noFill/>
        </p:spPr>
      </p:pic>
      <p:pic>
        <p:nvPicPr>
          <p:cNvPr id="56" name="Picture 5" descr="oblaka0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072198" y="4714884"/>
            <a:ext cx="656677" cy="726515"/>
          </a:xfrm>
          <a:prstGeom prst="rect">
            <a:avLst/>
          </a:prstGeom>
          <a:noFill/>
        </p:spPr>
      </p:pic>
      <p:pic>
        <p:nvPicPr>
          <p:cNvPr id="57" name="Picture 8" descr="lebed07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929454" y="3714752"/>
            <a:ext cx="725642" cy="928694"/>
          </a:xfrm>
          <a:prstGeom prst="rect">
            <a:avLst/>
          </a:prstGeom>
          <a:noFill/>
        </p:spPr>
      </p:pic>
      <p:pic>
        <p:nvPicPr>
          <p:cNvPr id="58" name="Picture 5" descr="mouse eating lettuce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214942" y="4143380"/>
            <a:ext cx="792969" cy="528646"/>
          </a:xfrm>
          <a:prstGeom prst="rect">
            <a:avLst/>
          </a:prstGeom>
          <a:noFill/>
        </p:spPr>
      </p:pic>
      <p:cxnSp>
        <p:nvCxnSpPr>
          <p:cNvPr id="29" name="Прямая соединительная линия 28"/>
          <p:cNvCxnSpPr/>
          <p:nvPr/>
        </p:nvCxnSpPr>
        <p:spPr>
          <a:xfrm rot="10800000">
            <a:off x="5500694" y="1785926"/>
            <a:ext cx="71438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9" descr="1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214679" y="3929067"/>
            <a:ext cx="1214446" cy="815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6" descr="4-09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642911" y="5028110"/>
            <a:ext cx="2071701" cy="1115533"/>
          </a:xfrm>
          <a:prstGeom prst="rect">
            <a:avLst/>
          </a:prstGeom>
          <a:noFill/>
        </p:spPr>
      </p:pic>
      <p:pic>
        <p:nvPicPr>
          <p:cNvPr id="1028" name="Picture 4" descr="\\.psf\Home\Desktop\действия детей\3LZD5CAQGVJZNCAWXOJ3KCA5VQ6HBCANFYJS2CATXAW74CALLXGX8CAVVDK7XCA22LBITCARCE4YXCA8U8Q23CAPSC88ICA84AF8ACASDDI6PCA6FVE2ZCA480F4SCAV5APZFCAK1ZHZKCAW6N9TQCA9CTBTD.jpg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3500430" y="5000636"/>
            <a:ext cx="1714512" cy="1143009"/>
          </a:xfrm>
          <a:prstGeom prst="rect">
            <a:avLst/>
          </a:prstGeom>
          <a:noFill/>
        </p:spPr>
      </p:pic>
      <p:pic>
        <p:nvPicPr>
          <p:cNvPr id="1029" name="Picture 5" descr="\\.psf\Home\Desktop\действия детей\IX0SUCAUQLWOHCAITMPBRCA2R37ZACA1O8ZGJCAGH8E2ZCA0ETM0RCAWF0H7WCA2ZMQXKCAOR36IACAM5KAAPCA5W5XO5CA740B4OCA8XTPXUCALBLG7TCA6KSNBRCAOJX048CADHXEG1CA2NHMTQCA1CWO4M.jpg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3643306" y="3286123"/>
            <a:ext cx="1000132" cy="666755"/>
          </a:xfrm>
          <a:prstGeom prst="rect">
            <a:avLst/>
          </a:prstGeom>
          <a:noFill/>
        </p:spPr>
      </p:pic>
      <p:pic>
        <p:nvPicPr>
          <p:cNvPr id="1030" name="Picture 6" descr="\\.psf\Home\Desktop\действия детей\GBPTJCATSFHQFCADD6HL4CABYFAEICA82HPNYCAQJL66RCAXX902RCAFXT3ZLCAE13Z7FCAP2T23YCALFQDF7CAS6KJLQCA16JSQ6CAX82D0FCA4C5C10CACF30KFCAQULYLZCAI3FMAKCA7UKH9ZCAMLBTF4.jpg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786710" y="3643313"/>
            <a:ext cx="928694" cy="1071570"/>
          </a:xfrm>
          <a:prstGeom prst="rect">
            <a:avLst/>
          </a:prstGeom>
          <a:noFill/>
        </p:spPr>
      </p:pic>
      <p:pic>
        <p:nvPicPr>
          <p:cNvPr id="9" name="Picture 7" descr="\\.psf\Home\Desktop\действия детей\OHAHWCALKBK2ECA7LQ1LICAHATHPFCAFXD0Y2CAALK3W6CAFWQFOXCANHMBCWCAWZU2HTCAXX91IHCABD7C4KCAZXPKP0CAJLWCWJCAPR2ZG4CAVC3R2DCACF3MQRCAGVEZRXCAE53AMGCAALZ12RCALL9TCQ.jpg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714877" y="1928802"/>
            <a:ext cx="1004808" cy="1254274"/>
          </a:xfrm>
          <a:prstGeom prst="rect">
            <a:avLst/>
          </a:prstGeom>
          <a:noFill/>
        </p:spPr>
      </p:pic>
      <p:pic>
        <p:nvPicPr>
          <p:cNvPr id="1032" name="Picture 8" descr="\\.psf\Home\Desktop\действия детей\2TND2CAT0UBGRCAJBCCY3CAK23LT5CAYGRL4PCAXNSDSOCA7I0YV2CAC7XR92CAL3QWG1CAO7T1O8CAHVQDC7CATA028RCAO970LZCA14D8LVCA4Q8W6MCADN7M3ZCA6Y27EDCAK9GKOZCAH8JG7VCAXGCU94.jpg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 rot="5400000">
            <a:off x="6597011" y="1905778"/>
            <a:ext cx="1428750" cy="1085850"/>
          </a:xfrm>
          <a:prstGeom prst="rect">
            <a:avLst/>
          </a:prstGeom>
          <a:noFill/>
        </p:spPr>
      </p:pic>
      <p:pic>
        <p:nvPicPr>
          <p:cNvPr id="10" name="Picture 9" descr="\\.psf\Home\Desktop\действия детей\2TYQJCAZ0TGESCARZ0VC0CAUF12Z8CA3PKHRDCAYFAO2NCAJ7VPWECABCLPFJCANL6MJRCAE3XXEDCA4AVFCJCAWB6SYSCAYOPHCJCANDU8C1CAE5TEX3CAWER7XFCA0LDL1ACAHU6U3XCAA13XVPCAW8IPH6.jpg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2357422" y="142852"/>
            <a:ext cx="1377752" cy="12739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med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36_13_3"/>
          <p:cNvPicPr>
            <a:picLocks noGrp="1" noChangeAspect="1" noChangeArrowheads="1" noCro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00008" y="4214817"/>
            <a:ext cx="2771794" cy="2309829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Picture 5" descr="36_15_2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72198" y="285727"/>
            <a:ext cx="2481269" cy="2435601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6" name="Picture 6" descr="36_1_38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500166" y="2143116"/>
            <a:ext cx="2375314" cy="190025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Box 6"/>
          <p:cNvSpPr txBox="1"/>
          <p:nvPr/>
        </p:nvSpPr>
        <p:spPr>
          <a:xfrm>
            <a:off x="3286116" y="5286388"/>
            <a:ext cx="535785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Хочу     узнать…   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14348" y="857232"/>
            <a:ext cx="514353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</a:rPr>
              <a:t>Мне  понравилось…</a:t>
            </a:r>
            <a:endParaRPr lang="ru-RU" sz="4400" b="1" dirty="0">
              <a:solidFill>
                <a:srgbClr val="FF000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29058" y="3429000"/>
            <a:ext cx="50006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solidFill>
                  <a:srgbClr val="FF0000"/>
                </a:solidFill>
              </a:rPr>
              <a:t>Мне было  трудно…</a:t>
            </a:r>
            <a:endParaRPr lang="ru-RU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 descr="кошка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928794" y="357166"/>
            <a:ext cx="5500726" cy="618789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 advClick="0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4572000" y="5857892"/>
            <a:ext cx="4286280" cy="1588"/>
          </a:xfrm>
          <a:prstGeom prst="line">
            <a:avLst/>
          </a:prstGeom>
          <a:ln w="571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2" descr="Картинка 224 из 166414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33" y="500043"/>
            <a:ext cx="3182333" cy="18573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8" name="Picture 8" descr="1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E0E7EF"/>
              </a:clrFrom>
              <a:clrTo>
                <a:srgbClr val="E0E7E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214554"/>
            <a:ext cx="2133600" cy="3059113"/>
          </a:xfrm>
          <a:prstGeom prst="rect">
            <a:avLst/>
          </a:prstGeom>
          <a:noFill/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действия детей\kids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255936" y="1554163"/>
            <a:ext cx="2784527" cy="45259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976314" y="1428736"/>
            <a:ext cx="2800369" cy="40005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\\.psf\Home\Desktop\действия детей\kids005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357298"/>
            <a:ext cx="2857519" cy="441237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1357298"/>
            <a:ext cx="3100408" cy="442915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2071702" cy="386955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357950" y="1285860"/>
            <a:ext cx="2078846" cy="3779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Прямая со стрелкой 5"/>
          <p:cNvCxnSpPr/>
          <p:nvPr/>
        </p:nvCxnSpPr>
        <p:spPr>
          <a:xfrm>
            <a:off x="2928926" y="3143248"/>
            <a:ext cx="285752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785786" y="1503933"/>
            <a:ext cx="1928826" cy="304551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00760" y="1357298"/>
            <a:ext cx="2373528" cy="320026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7" name="Прямая со стрелкой 6"/>
          <p:cNvCxnSpPr/>
          <p:nvPr/>
        </p:nvCxnSpPr>
        <p:spPr>
          <a:xfrm>
            <a:off x="2928926" y="3143248"/>
            <a:ext cx="2857520" cy="1588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85918" y="1714488"/>
            <a:ext cx="5786478" cy="37737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6" name="Прямая со стрелкой 5"/>
          <p:cNvCxnSpPr/>
          <p:nvPr/>
        </p:nvCxnSpPr>
        <p:spPr>
          <a:xfrm>
            <a:off x="4286248" y="2071678"/>
            <a:ext cx="500066" cy="1588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492</TotalTime>
  <Words>112</Words>
  <Application>Microsoft Office PowerPoint</Application>
  <PresentationFormat>Экран (4:3)</PresentationFormat>
  <Paragraphs>45</Paragraphs>
  <Slides>15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Трек</vt:lpstr>
      <vt:lpstr>Интегрированная образовательная деятельность  в старшей группе по теме «Перелетные птицы»  (познавательное, речевое и художественно-эстетическое развитие)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ЗОЛОТАЯ   ОСЕНЬ.   Василий  Поленов</vt:lpstr>
      <vt:lpstr>        </vt:lpstr>
      <vt:lpstr>ЗОЛОТАЯ   ОСЕНЬ.   Василий  Поленов</vt:lpstr>
      <vt:lpstr>   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student</dc:creator>
  <cp:lastModifiedBy>student</cp:lastModifiedBy>
  <cp:revision>54</cp:revision>
  <dcterms:created xsi:type="dcterms:W3CDTF">2011-11-09T08:39:39Z</dcterms:created>
  <dcterms:modified xsi:type="dcterms:W3CDTF">2019-04-24T11:26:24Z</dcterms:modified>
</cp:coreProperties>
</file>