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8" r:id="rId2"/>
    <p:sldId id="263" r:id="rId3"/>
    <p:sldId id="266" r:id="rId4"/>
    <p:sldId id="265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66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89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56413-2A98-4646-AA14-765566889981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10090-F6A7-4498-821D-5998DBB45E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157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2CCA7-1AB6-4F05-9122-7C9874742372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26D00-EFBD-49E5-A6CE-0C350380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thumbs.dreamstime.com/z/%D0%BF%D0%B5%D1%80%D0%B5-%D1%91%D1%82%D0%BD%D1%8B%D0%B5-%D0%BF%D1%82%D0%B8%D1%86%D1%8B-%D0%B5%D1%82%D0%B0%D1%8F-%D0%BD%D0%B0-%D0%BD%D0%B5%D0%B1%D0%BE-32487358.jpg"/>
          <p:cNvPicPr>
            <a:picLocks noChangeAspect="1" noChangeArrowheads="1"/>
          </p:cNvPicPr>
          <p:nvPr/>
        </p:nvPicPr>
        <p:blipFill>
          <a:blip r:embed="rId2"/>
          <a:srcRect b="75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знакомства с птицами зимующими и перелетными.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85762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игры.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должны назвать лишнею  птицу и объяснить  свою точку зрения.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857356" y="1661992"/>
            <a:ext cx="607223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«Назови лишнюю птицу»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ipbap.ru/wp-content/uploads/2017/09/fon-dlya-prezentacii-vesna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www.playcast.ru/uploads/2017/06/15/22827130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71546"/>
            <a:ext cx="2933700" cy="19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2928926" y="285728"/>
            <a:ext cx="3028095" cy="3744416"/>
            <a:chOff x="0" y="2492896"/>
            <a:chExt cx="3028095" cy="3744416"/>
          </a:xfrm>
        </p:grpSpPr>
        <p:pic>
          <p:nvPicPr>
            <p:cNvPr id="5" name="Picture 11" descr="http://www.vokrugsveta.ru/photo/thumbnails/1024/7117.jpg"/>
            <p:cNvPicPr>
              <a:picLocks noChangeAspect="1" noChangeArrowheads="1"/>
            </p:cNvPicPr>
            <p:nvPr/>
          </p:nvPicPr>
          <p:blipFill>
            <a:blip r:embed="rId5" cstate="print"/>
            <a:srcRect l="12683" t="16258" r="11119"/>
            <a:stretch>
              <a:fillRect/>
            </a:stretch>
          </p:blipFill>
          <p:spPr bwMode="auto">
            <a:xfrm>
              <a:off x="395536" y="2492896"/>
              <a:ext cx="2632559" cy="36981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Скругленный прямоугольник 5"/>
            <p:cNvSpPr/>
            <p:nvPr/>
          </p:nvSpPr>
          <p:spPr>
            <a:xfrm>
              <a:off x="0" y="5589240"/>
              <a:ext cx="2339752" cy="64807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800" b="1" dirty="0" smtClean="0">
                  <a:solidFill>
                    <a:schemeClr val="bg1">
                      <a:lumMod val="95000"/>
                    </a:schemeClr>
                  </a:solidFill>
                </a:rPr>
                <a:t>Цапля</a:t>
              </a:r>
              <a:endParaRPr lang="ru-RU" sz="28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7" name="Рисунок 6" descr="https://ds04.infourok.ru/uploads/ex/0d53/00023032-959a452d/hello_html_m4c5324b7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214686"/>
            <a:ext cx="2876550" cy="284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animal-book.ru/wp-content/uploads/2016/03/teterev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3286124"/>
            <a:ext cx="3171825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ipbap.ru/wp-content/uploads/2017/09/fon-dlya-prezentacii-vesna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elle.ua/imgold/500x334_0xc0a83945_844069062139948605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14290"/>
            <a:ext cx="2714625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s://arthomework.ru/upload/iblock/eba/eba2f44385402495f39484dd4c7e966c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571612"/>
            <a:ext cx="2914649" cy="275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playcast.ru/uploads/2015/08/15/14697960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3429000"/>
            <a:ext cx="25241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xn----btbhrb5ateg5a9dta.xn--p1ai/sites/default/files/ohota7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1714488"/>
            <a:ext cx="2933700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ipbap.ru/wp-content/uploads/2017/09/fon-dlya-prezentacii-vesna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https://ds04.infourok.ru/uploads/ex/02c6/00035e25-7bb62cbb/hello_html_m12f83542.jpg"/>
          <p:cNvPicPr>
            <a:picLocks noChangeAspect="1" noChangeArrowheads="1"/>
          </p:cNvPicPr>
          <p:nvPr/>
        </p:nvPicPr>
        <p:blipFill>
          <a:blip r:embed="rId4"/>
          <a:srcRect l="5119" t="13750" r="9897" b="21249"/>
          <a:stretch>
            <a:fillRect/>
          </a:stretch>
        </p:blipFill>
        <p:spPr bwMode="auto">
          <a:xfrm>
            <a:off x="3571868" y="642918"/>
            <a:ext cx="221457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2" name="Picture 6" descr="http://wallsdesk.com/wp-content/uploads/2016/11/Magpie-HD-Background-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571960"/>
            <a:ext cx="3071835" cy="2286040"/>
          </a:xfrm>
          <a:prstGeom prst="rect">
            <a:avLst/>
          </a:prstGeom>
          <a:noFill/>
        </p:spPr>
      </p:pic>
      <p:pic>
        <p:nvPicPr>
          <p:cNvPr id="29706" name="Picture 10" descr="https://fs00.infourok.ru/images/doc/59/73467/hello_html_m2d84717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214554"/>
            <a:ext cx="3124200" cy="2247901"/>
          </a:xfrm>
          <a:prstGeom prst="rect">
            <a:avLst/>
          </a:prstGeom>
          <a:noFill/>
        </p:spPr>
      </p:pic>
      <p:pic>
        <p:nvPicPr>
          <p:cNvPr id="29708" name="Picture 12" descr="http://borisova.3dn.ru/kartinki/domasnisiw/vladimir_gusi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1571612"/>
            <a:ext cx="3171825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333dn.3dn.ru/_ld/11/28672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78608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28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 у  Маши и Медведя».</dc:title>
  <dc:creator>Windows User</dc:creator>
  <cp:lastModifiedBy>Windows User</cp:lastModifiedBy>
  <cp:revision>83</cp:revision>
  <dcterms:created xsi:type="dcterms:W3CDTF">2017-11-18T16:20:25Z</dcterms:created>
  <dcterms:modified xsi:type="dcterms:W3CDTF">2019-03-17T12:27:28Z</dcterms:modified>
</cp:coreProperties>
</file>