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63" r:id="rId4"/>
    <p:sldId id="257" r:id="rId5"/>
    <p:sldId id="261" r:id="rId6"/>
    <p:sldId id="267" r:id="rId7"/>
    <p:sldId id="271" r:id="rId8"/>
    <p:sldId id="270" r:id="rId9"/>
    <p:sldId id="273" r:id="rId10"/>
    <p:sldId id="262" r:id="rId11"/>
    <p:sldId id="269" r:id="rId12"/>
    <p:sldId id="278" r:id="rId13"/>
    <p:sldId id="274" r:id="rId14"/>
    <p:sldId id="275" r:id="rId15"/>
    <p:sldId id="276" r:id="rId16"/>
    <p:sldId id="27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D7D1D7EB-7361-41F1-AD50-496CE7047235}">
          <p14:sldIdLst>
            <p14:sldId id="266"/>
            <p14:sldId id="265"/>
            <p14:sldId id="263"/>
            <p14:sldId id="257"/>
            <p14:sldId id="261"/>
            <p14:sldId id="267"/>
            <p14:sldId id="271"/>
            <p14:sldId id="270"/>
            <p14:sldId id="273"/>
            <p14:sldId id="262"/>
            <p14:sldId id="269"/>
            <p14:sldId id="278"/>
            <p14:sldId id="274"/>
            <p14:sldId id="275"/>
            <p14:sldId id="276"/>
            <p14:sldId id="27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VlKizJ6uuMU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1"/>
            <a:ext cx="9433048" cy="674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70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up/datas/226018/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" y="-55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2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up/datas/137431/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6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ro_gor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248472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820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12844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Из Послания временно исполняющего обязанности Губернатора Самарской области Дмитрия Игоревича Азарова депутатам и жителям региона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«По инициативе Президента России ближайшее десятилетие объявлено «Десятилетием детства». Это не просто забота о детях, это воспитание нового поколения граждан, способных взять на себя ответственность за судьбу страны. Молодые люди с головой, с амбициями должны находить себя в творчестве, в бизнесе, в решении реальных общественных проблем.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Науку делают молодые. Приходите со своими проектами, с идеями. Знайте — поддержка вам будет. У нас есть все, чтобы стать первыми не только в стране, но и в мире в самых разных областях человеческой деятельности». </a:t>
            </a:r>
          </a:p>
        </p:txBody>
      </p:sp>
    </p:spTree>
    <p:extLst>
      <p:ext uri="{BB962C8B-B14F-4D97-AF65-F5344CB8AC3E}">
        <p14:creationId xmlns:p14="http://schemas.microsoft.com/office/powerpoint/2010/main" val="2291519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209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Из Послания Президента Российской Федерации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Владимира Владимировича Путина Федеральному Собранию РФ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«Наши дети мечтают о России, устремленной в будущее. В школьных сочинениях на эту тему много искренних, проникновенных слов. Смелые мечты всегда работают на большую цель, и мы должны раскрыть талант, который есть у каждого ребенка, помочь ему реализовать свои устремления. В классах формируется будущее России. Школа должна отвечать на вызовы времени, тогда и страна будет готова на них ответить</a:t>
            </a:r>
            <a:r>
              <a:rPr lang="ru-RU" sz="28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951683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imvolika gorodov organizatorov chm 2018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8497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Символика города- организатора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ЧМ 2018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53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Самара Арена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ÐÑÐµÐ½Ð° ÐÐ¾ÑÐ¼Ð¾Ñ Ð² Ð¡Ð°Ð¼Ð°ÑÐ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52138"/>
            <a:ext cx="9016768" cy="514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118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ivetpeople.ru/_pu/4/s90840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50424" cy="673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31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ГБОУ ООШ им. </a:t>
            </a:r>
            <a:r>
              <a:rPr lang="ru-RU" sz="2400" b="1" dirty="0" err="1" smtClean="0">
                <a:latin typeface="Monotype Corsiva" pitchFamily="66" charset="0"/>
                <a:cs typeface="Times New Roman" pitchFamily="18" charset="0"/>
              </a:rPr>
              <a:t>С.Н.Левчишина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 с. </a:t>
            </a:r>
            <a:r>
              <a:rPr lang="ru-RU" sz="2400" b="1" dirty="0" err="1" smtClean="0">
                <a:latin typeface="Monotype Corsiva" pitchFamily="66" charset="0"/>
                <a:cs typeface="Times New Roman" pitchFamily="18" charset="0"/>
              </a:rPr>
              <a:t>Чёрновка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  <a:cs typeface="Times New Roman" pitchFamily="18" charset="0"/>
              </a:rPr>
              <a:t>м.р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Monotype Corsiva" pitchFamily="66" charset="0"/>
                <a:cs typeface="Times New Roman" pitchFamily="18" charset="0"/>
              </a:rPr>
              <a:t>Кинель</a:t>
            </a:r>
            <a:r>
              <a:rPr lang="ru-RU" sz="2400" b="1" dirty="0">
                <a:latin typeface="Monotype Corsiva" pitchFamily="66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Черкасский Самарской области</a:t>
            </a:r>
            <a:endParaRPr lang="ru-RU" sz="20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Классный час на тему: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Monotype Corsiva" pitchFamily="66" charset="0"/>
                <a:cs typeface="Times New Roman" pitchFamily="18" charset="0"/>
              </a:rPr>
              <a:t>«Самарская область – сердце России»</a:t>
            </a:r>
            <a:endParaRPr lang="ru-RU" sz="44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835292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6" y="3221360"/>
            <a:ext cx="835292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6" y="3373760"/>
            <a:ext cx="835292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81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360/0016fa47-a6745cb5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17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s/154169/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51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9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ypresentation.ru/documents/d312d80d6977c3cd3ef67cb6f09f9272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68" y="372762"/>
            <a:ext cx="8556104" cy="60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9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¢ÐµÑÑÐ¸ÑÐ¾ÑÐ¸Ñ Ð¡Ð°Ð¼Ð°ÑÑÐºÐ¾Ð¹ ÐÑÐºÐ¸ Ð½Ð°Ð·Ð²Ð°Ð½Ð° Â«ÐÑÐºÐ¾Ð¹Â» Ð¿Ð¾ÑÐ¾Ð¼Ñ, ÑÑÐ¾ Ð·Ð´ÐµÑÑ ÐÐ¾Ð»Ð³Ð° Ð´ÐµÐ»Ð°ÐµÑ Ð¸Ð·Ð»ÑÑÐ¸Ð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14"/>
            <a:ext cx="9144000" cy="671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3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Самарская область на карте России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3" name="Picture 5" descr="сам обл на кар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524000"/>
            <a:ext cx="830580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607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568952" cy="68580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324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obrazovaka.ru/wp-content/presentations/slides/15334/prezentaciya-serdce-rossii-160-let-samarskoj-oblasti-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4296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225</Words>
  <Application>Microsoft Office PowerPoint</Application>
  <PresentationFormat>Экран (4:3)</PresentationFormat>
  <Paragraphs>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ГБОУ ООШ им. С.Н.Левчишина  с. Чёрновка м.р. Кинель-Черкасский Самарской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Самарская область на карте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Символика города- организатора  ЧМ 2018</vt:lpstr>
      <vt:lpstr>Самара Арена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2018-08-29T17:28:10Z</dcterms:created>
  <dcterms:modified xsi:type="dcterms:W3CDTF">2020-01-09T19:55:23Z</dcterms:modified>
</cp:coreProperties>
</file>