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58" r:id="rId6"/>
    <p:sldId id="262" r:id="rId7"/>
    <p:sldId id="292" r:id="rId8"/>
    <p:sldId id="294" r:id="rId9"/>
    <p:sldId id="266" r:id="rId10"/>
    <p:sldId id="264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85" r:id="rId20"/>
    <p:sldId id="284" r:id="rId21"/>
    <p:sldId id="279" r:id="rId22"/>
    <p:sldId id="283" r:id="rId23"/>
    <p:sldId id="278" r:id="rId24"/>
    <p:sldId id="280" r:id="rId25"/>
    <p:sldId id="286" r:id="rId26"/>
    <p:sldId id="287" r:id="rId27"/>
    <p:sldId id="295" r:id="rId28"/>
    <p:sldId id="288" r:id="rId29"/>
    <p:sldId id="289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48" d="100"/>
          <a:sy n="48" d="100"/>
        </p:scale>
        <p:origin x="-7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rot="10800000" flipV="1">
            <a:off x="698949" y="1628800"/>
            <a:ext cx="8121522" cy="2592288"/>
          </a:xfrm>
        </p:spPr>
        <p:txBody>
          <a:bodyPr>
            <a:noAutofit/>
          </a:bodyPr>
          <a:lstStyle/>
          <a:p>
            <a:r>
              <a:rPr lang="ru-RU" sz="5400" b="1" i="1" dirty="0" smtClean="0"/>
              <a:t>«Бойцы её в боях ковали, </a:t>
            </a:r>
            <a:br>
              <a:rPr lang="ru-RU" sz="5400" b="1" i="1" dirty="0" smtClean="0"/>
            </a:br>
            <a:r>
              <a:rPr lang="ru-RU" sz="5400" b="1" i="1" dirty="0" smtClean="0"/>
              <a:t>тылы – посильно помогали».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9218" name="Picture 2" descr="D:\Мои документы\Desktop\тыл\i8_1553-4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76672"/>
            <a:ext cx="6753225" cy="475297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4" name="Picture 3" descr="D:\Мои документы\Desktop\0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620688"/>
            <a:ext cx="7185649" cy="468711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6" name="Picture 2" descr="D:\Мои документы\Desktop\0005-005-Vsjo-dlja-fronta-vsjo-dlja-Pobed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0648"/>
            <a:ext cx="4536504" cy="6308967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2291" name="Picture 3" descr="D:\Мои документы\Desktop\тыл\1_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32656"/>
            <a:ext cx="7242419" cy="506117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3314" name="Picture 2" descr="D:\Мои документы\Desktop\тыл\683f278f-d9f6-4441-b655-01167161f7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71500"/>
            <a:ext cx="6618312" cy="4963734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5362" name="Picture 2" descr="D:\Мои документы\Desktop\тыл\tild3264-3430-4136-a638-643766613534__194frontoviebudni1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0648"/>
            <a:ext cx="7565981" cy="4913159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4" name="Picture 2" descr="D:\Мои документы\Desktop\тыл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620688"/>
            <a:ext cx="7152713" cy="4684577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6386" name="Picture 2" descr="D:\Мои документы\Desktop\тыл\1359209467_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08720"/>
            <a:ext cx="7248330" cy="439248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7410" name="Picture 2" descr="D:\Мои документы\Desktop\тыл\9988622bv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8814" y="476672"/>
            <a:ext cx="6960497" cy="50405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8434" name="Picture 2" descr="D:\Мои документы\Desktop\тыл\get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524" y="404664"/>
            <a:ext cx="8577154" cy="36004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4" name="Picture 2" descr="D:\Мои документы\Desktop\levitan-pic668-668x444-384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32656"/>
            <a:ext cx="6732240" cy="5049181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19458" name="Picture 2" descr="D:\Мои документы\Desktop\fotografii_iz_nemeckih_arhivov_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04664"/>
            <a:ext cx="4114321" cy="6051699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4038600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Герой Советского Союза Гвардии капитан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Андреев Алексей Дмитриевич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10.10.1916 – 19.10.1949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716016" y="836712"/>
            <a:ext cx="3960440" cy="5289451"/>
          </a:xfrm>
          <a:ln w="76200">
            <a:solidFill>
              <a:srgbClr val="C0000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4578" name="AutoShape 2" descr="https://cdn.turkaramamotoru.com/ru/pisarev-georgij-84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cdn.turkaramamotoru.com/ru/pisarev-georgij-84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Писарев Георгий Ивано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08720"/>
            <a:ext cx="3816424" cy="51425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0" y="404813"/>
            <a:ext cx="4038600" cy="57213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Герой Советского Союза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полковник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Евстигнеев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Иван Степанович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07. 01. 1913 –            04. 05.1986</a:t>
            </a:r>
            <a:r>
              <a:rPr lang="ru-RU" sz="3200" dirty="0" smtClean="0">
                <a:latin typeface="Arial Black" pitchFamily="34" charset="0"/>
              </a:rPr>
              <a:t>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620688"/>
            <a:ext cx="4104456" cy="550861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0" y="260350"/>
            <a:ext cx="4038600" cy="58658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Герой Советского Союза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генерал-майор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Писарев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Георгий Иванович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23. 03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1919 -   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1981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Изображение 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4664"/>
            <a:ext cx="3961124" cy="569302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0" y="333375"/>
            <a:ext cx="4038600" cy="57927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Герой Советского Союза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Младший лейтенант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Константинов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Лаврентий Сергеевич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17. 02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1910 –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23. 02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1948)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и 2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8292"/>
            <a:ext cx="4030910" cy="596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6" name="Picture 2" descr="D:\Мои документы\Desktop\тыл\poezd_mosc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99" y="620688"/>
            <a:ext cx="6987371" cy="4751412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87624" y="620688"/>
            <a:ext cx="7344816" cy="5616624"/>
          </a:xfrm>
        </p:spPr>
        <p:txBody>
          <a:bodyPr>
            <a:normAutofit fontScale="92500" lnSpcReduction="10000"/>
          </a:bodyPr>
          <a:lstStyle/>
          <a:p>
            <a:r>
              <a:rPr lang="ru-RU" sz="3900" dirty="0" smtClean="0">
                <a:solidFill>
                  <a:srgbClr val="C00000"/>
                </a:solidFill>
              </a:rPr>
              <a:t>Общее количество мобилизованных в ходе ВОВ составило </a:t>
            </a:r>
            <a:r>
              <a:rPr lang="ru-RU" sz="3900" b="1" dirty="0" smtClean="0">
                <a:solidFill>
                  <a:srgbClr val="C00000"/>
                </a:solidFill>
              </a:rPr>
              <a:t>34 476 700 </a:t>
            </a:r>
            <a:r>
              <a:rPr lang="ru-RU" sz="3900" dirty="0" smtClean="0">
                <a:solidFill>
                  <a:srgbClr val="C00000"/>
                </a:solidFill>
              </a:rPr>
              <a:t>человек</a:t>
            </a:r>
            <a:r>
              <a:rPr lang="ru-RU" sz="3900" b="1" dirty="0" smtClean="0">
                <a:solidFill>
                  <a:srgbClr val="C00000"/>
                </a:solidFill>
              </a:rPr>
              <a:t> </a:t>
            </a:r>
            <a:r>
              <a:rPr lang="ru-RU" sz="3900" dirty="0" smtClean="0">
                <a:solidFill>
                  <a:srgbClr val="C00000"/>
                </a:solidFill>
              </a:rPr>
              <a:t>Погибли</a:t>
            </a:r>
            <a:r>
              <a:rPr lang="ru-RU" sz="3900" b="1" dirty="0" smtClean="0">
                <a:solidFill>
                  <a:srgbClr val="C00000"/>
                </a:solidFill>
              </a:rPr>
              <a:t> - 12 774 200 </a:t>
            </a:r>
            <a:r>
              <a:rPr lang="ru-RU" sz="3900" dirty="0" smtClean="0">
                <a:solidFill>
                  <a:srgbClr val="C00000"/>
                </a:solidFill>
              </a:rPr>
              <a:t>человек.</a:t>
            </a:r>
          </a:p>
          <a:p>
            <a:r>
              <a:rPr lang="ru-RU" sz="3900" dirty="0" smtClean="0">
                <a:solidFill>
                  <a:srgbClr val="C00000"/>
                </a:solidFill>
              </a:rPr>
              <a:t> За годы Великой Отечественной войны ушли на фронт </a:t>
            </a:r>
            <a:r>
              <a:rPr lang="ru-RU" sz="3900" b="1" dirty="0" smtClean="0">
                <a:solidFill>
                  <a:srgbClr val="C00000"/>
                </a:solidFill>
              </a:rPr>
              <a:t>7755</a:t>
            </a:r>
            <a:r>
              <a:rPr lang="ru-RU" sz="3900" dirty="0" smtClean="0">
                <a:solidFill>
                  <a:srgbClr val="C00000"/>
                </a:solidFill>
              </a:rPr>
              <a:t> наших земляков.</a:t>
            </a:r>
            <a:r>
              <a:rPr lang="ru-RU" sz="3900" b="1" dirty="0" smtClean="0">
                <a:solidFill>
                  <a:srgbClr val="C00000"/>
                </a:solidFill>
              </a:rPr>
              <a:t> 2410 </a:t>
            </a:r>
            <a:r>
              <a:rPr lang="ru-RU" sz="3900" dirty="0" smtClean="0">
                <a:solidFill>
                  <a:srgbClr val="C00000"/>
                </a:solidFill>
              </a:rPr>
              <a:t>из них не вернулись, пропав без вести, погибнув на полях сражений, умерев от ран в госпиталях.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753600" cy="7315200"/>
          </a:xfrm>
          <a:prstGeom prst="rect">
            <a:avLst/>
          </a:prstGeom>
          <a:noFill/>
        </p:spPr>
      </p:pic>
      <p:pic>
        <p:nvPicPr>
          <p:cNvPr id="45058" name="Picture 2" descr="D:\Мои документы\Desktop\карт 9 мая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772072"/>
            <a:ext cx="7128792" cy="474064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45058" name="Picture 2" descr="H:\Районные\9 мая всё\9 мая 17\IMG_78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32656"/>
            <a:ext cx="4675362" cy="623381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4" name="Picture 2" descr="D:\Мои документы\Desktop\карт 9 мая\8dc4d3f6b2bcd75940aead77680291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5168" y="332656"/>
            <a:ext cx="7104790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4098" name="Picture 2" descr="D:\Мои документы\Desktop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76672"/>
            <a:ext cx="4539605" cy="5762242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46082" name="Picture 2" descr="D:\Мои документы\Desktop\s1200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5650" y="0"/>
            <a:ext cx="5848350" cy="6858000"/>
          </a:xfrm>
          <a:prstGeom prst="rect">
            <a:avLst/>
          </a:prstGeom>
          <a:noFill/>
        </p:spPr>
      </p:pic>
      <p:pic>
        <p:nvPicPr>
          <p:cNvPr id="46083" name="Picture 3" descr="D:\Мои документы\Desktop\s1200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060848"/>
            <a:ext cx="4486275" cy="333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44035" name="Picture 3" descr="D:\Мои документы\Desktop\01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123" name="Picture 3" descr="D:\Мои документы\Desktop\vsyo-dlya_fronta_vsyo-dlya_pobedy-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76672"/>
            <a:ext cx="6760649" cy="49404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2051" name="Picture 3" descr="D:\Мои документы\Desktop\тыл\acab5bb5cbde4b7d39bd28c9b7da61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1693" y="980728"/>
            <a:ext cx="6840760" cy="410445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6147" name="Picture 3" descr="D:\Мои документы\Desktop\pic-0232aoybd7-0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6432" y="620688"/>
            <a:ext cx="6651137" cy="482453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44034" name="Picture 2" descr="D:\Мои документы\Desktop\карт 9 мая\2e50ee40eb476812e5ebd61b8cf84676a2ef5ca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76672"/>
            <a:ext cx="7245311" cy="484400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8194" name="Picture 2" descr="D:\Мои документы\Desktop\sovetskaya-fotografiya-voyna-alpert-1200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1" y="401302"/>
            <a:ext cx="6912768" cy="5190337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Desktop\тыл\afdf174057fbbea9c4e8bb712ae9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 rot="10800000" flipV="1">
            <a:off x="1022350" y="1628775"/>
            <a:ext cx="8121650" cy="2592388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  <p:pic>
        <p:nvPicPr>
          <p:cNvPr id="7170" name="Picture 2" descr="D:\Мои документы\Desktop\тыл\4-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0674" y="692696"/>
            <a:ext cx="7259342" cy="446449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84</Words>
  <Application>Microsoft Office PowerPoint</Application>
  <PresentationFormat>Экран (4:3)</PresentationFormat>
  <Paragraphs>48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«Бойцы её в боях ковали,  тылы – посильно помогали». </vt:lpstr>
      <vt:lpstr>Слайд 2</vt:lpstr>
      <vt:lpstr>Слайд 3</vt:lpstr>
      <vt:lpstr>Слайд 4</vt:lpstr>
      <vt:lpstr>Слайд 5</vt:lpstr>
      <vt:lpstr> </vt:lpstr>
      <vt:lpstr>Слайд 7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27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36</cp:revision>
  <dcterms:created xsi:type="dcterms:W3CDTF">2020-05-15T04:21:22Z</dcterms:created>
  <dcterms:modified xsi:type="dcterms:W3CDTF">2020-10-05T15:22:24Z</dcterms:modified>
</cp:coreProperties>
</file>