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7" r:id="rId5"/>
    <p:sldId id="266" r:id="rId6"/>
    <p:sldId id="264" r:id="rId7"/>
    <p:sldId id="263" r:id="rId8"/>
    <p:sldId id="262" r:id="rId9"/>
    <p:sldId id="281" r:id="rId10"/>
    <p:sldId id="270" r:id="rId11"/>
    <p:sldId id="271" r:id="rId12"/>
    <p:sldId id="269" r:id="rId13"/>
    <p:sldId id="268" r:id="rId14"/>
    <p:sldId id="261" r:id="rId15"/>
    <p:sldId id="275" r:id="rId16"/>
    <p:sldId id="272" r:id="rId17"/>
    <p:sldId id="273" r:id="rId18"/>
    <p:sldId id="277" r:id="rId19"/>
    <p:sldId id="279" r:id="rId20"/>
    <p:sldId id="280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3/1614706923_69-p-fon-dlya-otkritki-na-den-zashchitnika-otec-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1714488"/>
            <a:ext cx="5000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ln w="12700">
                <a:solidFill>
                  <a:srgbClr val="00B05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000108"/>
            <a:ext cx="5643601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C000"/>
                </a:solidFill>
              </a:rPr>
              <a:t>«23 февраля - День защитника Отечества»</a:t>
            </a:r>
            <a:endParaRPr lang="ru-RU" sz="2000" dirty="0"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2714620"/>
            <a:ext cx="68580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</a:t>
            </a:r>
            <a:r>
              <a:rPr lang="ru-RU" alt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ворческий, познавательный</a:t>
            </a:r>
          </a:p>
          <a:p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</a:t>
            </a:r>
            <a:r>
              <a:rPr lang="ru-RU" alt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групповой</a:t>
            </a:r>
          </a:p>
          <a:p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проведения:</a:t>
            </a:r>
            <a:r>
              <a:rPr lang="ru-RU" altLang="ru-RU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детский сад №4 «Солнечный город», группа №3 «Карамельки»</a:t>
            </a:r>
            <a:r>
              <a:rPr lang="ru-RU" altLang="ru-RU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проведения: </a:t>
            </a:r>
            <a:r>
              <a:rPr lang="ru-RU" alt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февраль </a:t>
            </a:r>
            <a:r>
              <a:rPr lang="ru-RU" altLang="ru-RU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  <a:r>
              <a:rPr lang="ru-RU" altLang="ru-RU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дети, родители, воспитатели</a:t>
            </a:r>
          </a:p>
          <a:p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Авторы проекта: </a:t>
            </a:r>
            <a:r>
              <a:rPr lang="ru-RU" alt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О.В. Михайлова, </a:t>
            </a:r>
            <a:r>
              <a:rPr lang="ru-RU" altLang="ru-RU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В.П.Уютнова</a:t>
            </a:r>
            <a:endParaRPr lang="ru-RU" altLang="ru-RU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alt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Саров</a:t>
            </a:r>
            <a:r>
              <a:rPr lang="ru-RU" alt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2022г.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857364"/>
            <a:ext cx="81596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ЮНЫЕ ЗАЩИТНИКИ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43240" y="357166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500439"/>
            <a:ext cx="8072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литературы, рассматривание сюжетных картинок</a:t>
            </a:r>
          </a:p>
        </p:txBody>
      </p:sp>
      <p:pic>
        <p:nvPicPr>
          <p:cNvPr id="5" name="Рисунок 4" descr="C:\Users\BoSS\Desktop\проект 23\20220217_1030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714356"/>
            <a:ext cx="2600325" cy="260032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BoSS\Desktop\проект 23\20220217_1025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714356"/>
            <a:ext cx="2643206" cy="263843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C:\Users\BoSS\Desktop\проект 23\20220217_10222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3929066"/>
            <a:ext cx="2514600" cy="25146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28926" y="357166"/>
            <a:ext cx="3571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</a:p>
        </p:txBody>
      </p:sp>
      <p:pic>
        <p:nvPicPr>
          <p:cNvPr id="4" name="Рисунок 3" descr="C:\Users\BoSS\Desktop\проект 23\20220217_1056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857232"/>
            <a:ext cx="3000396" cy="2643206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BoSS\Desktop\проект 23\20220217_10585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785794"/>
            <a:ext cx="3019439" cy="2643206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BoSS\Desktop\проект 23\20220217_11032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571876"/>
            <a:ext cx="2876552" cy="2786082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643043" y="3643314"/>
            <a:ext cx="3000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C:\Users\BoSS\Desktop\проект 23\20220217_1109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3429024" cy="328614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C:\Users\BoSS\Desktop\проект 23\20220217_1047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000372"/>
            <a:ext cx="3643338" cy="3324229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500694" y="428604"/>
            <a:ext cx="22526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1285860"/>
            <a:ext cx="41434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57554" y="571480"/>
            <a:ext cx="22798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916528"/>
            <a:ext cx="28895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 детей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BoSS\Desktop\проект 23\IMG-f10a3689082c4c882be8bf5f61234830-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85860"/>
            <a:ext cx="2676525" cy="2007394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BoSS\Desktop\проект 23\IMG-38a7d863aff667cb8ffb61abc8fb58af-V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1285860"/>
            <a:ext cx="3138891" cy="165735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643306" y="1857364"/>
            <a:ext cx="1428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«Танк»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C:\Users\BoSS\Desktop\проект 23\IMG-04df89123c9a2921c9e6642628327a8c-V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929066"/>
            <a:ext cx="3162300" cy="237172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Users\BoSS\Desktop\проект 23\IMG-f8150c49f55c9da9329b5846bc877f76-V.jpg"/>
          <p:cNvPicPr/>
          <p:nvPr/>
        </p:nvPicPr>
        <p:blipFill>
          <a:blip r:embed="rId6" cstate="print"/>
          <a:srcRect l="9088" t="7748" r="9943" b="6091"/>
          <a:stretch>
            <a:fillRect/>
          </a:stretch>
        </p:blipFill>
        <p:spPr bwMode="auto">
          <a:xfrm>
            <a:off x="5929322" y="3714752"/>
            <a:ext cx="1866900" cy="264795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000496" y="4572008"/>
            <a:ext cx="1714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«Самолеты»</a:t>
            </a:r>
            <a:endParaRPr lang="ru-RU" sz="16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12874" y="271892"/>
            <a:ext cx="2636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25032" y="727623"/>
            <a:ext cx="33181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 детей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C:\Users\BoSS\Desktop\проект 23\20220217_1042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142984"/>
            <a:ext cx="2714644" cy="2643206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C:\Users\BoSS\Desktop\проект 23\20220217_1043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4000504"/>
            <a:ext cx="2571768" cy="2428892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Users\BoSS\Desktop\проект 23\20220207_08473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1142984"/>
            <a:ext cx="2571768" cy="250033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Users\BoSS\Desktop\проект 23\20220222_062346.jpg"/>
          <p:cNvPicPr/>
          <p:nvPr/>
        </p:nvPicPr>
        <p:blipFill>
          <a:blip r:embed="rId6" cstate="print"/>
          <a:srcRect t="5116" b="2791"/>
          <a:stretch>
            <a:fillRect/>
          </a:stretch>
        </p:blipFill>
        <p:spPr bwMode="auto">
          <a:xfrm>
            <a:off x="5857884" y="4000504"/>
            <a:ext cx="2643206" cy="2428892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43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00364" y="357166"/>
            <a:ext cx="2636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844045"/>
            <a:ext cx="4000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военной техники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C:\Users\BoSS\Desktop\проект 23\20220217_1032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714488"/>
            <a:ext cx="5940425" cy="318861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14612" y="500042"/>
            <a:ext cx="3929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928671"/>
            <a:ext cx="5143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Папки-передвижки, консультации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BoSS\Desktop\проект 23\20220217_1041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428736"/>
            <a:ext cx="4500594" cy="2071702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BoSS\Desktop\проект 23\20220217_1042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3714752"/>
            <a:ext cx="4520312" cy="220504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C:\Users\BoSS\Desktop\проект 23\IMG-8c4eb07b512e807ca3bcb160a8d19908-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785794"/>
            <a:ext cx="3392521" cy="265747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347864" y="297789"/>
            <a:ext cx="23512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</a:p>
        </p:txBody>
      </p:sp>
      <p:pic>
        <p:nvPicPr>
          <p:cNvPr id="5" name="Рисунок 4" descr="C:\Users\BoSS\Desktop\проект 23\IMG-ea9773999380e1952fa7339eefccd24c-V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857232"/>
            <a:ext cx="3552825" cy="266684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BoSS\Desktop\проект 23\IMG-65bb9c8e6be30a547789ada44fea90b8-V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714752"/>
            <a:ext cx="3714776" cy="281463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BoSS\Desktop\проект 23\IMG-b93f0a9556d734730fc4c0e7755a9932-V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3714752"/>
            <a:ext cx="3714776" cy="2781302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C:\Users\BoSS\Desktop\проект 23\20220222_061455.jpg"/>
          <p:cNvPicPr/>
          <p:nvPr/>
        </p:nvPicPr>
        <p:blipFill>
          <a:blip r:embed="rId3" cstate="print"/>
          <a:srcRect l="1284" t="2633" r="2122" b="1687"/>
          <a:stretch>
            <a:fillRect/>
          </a:stretch>
        </p:blipFill>
        <p:spPr bwMode="auto">
          <a:xfrm>
            <a:off x="2214546" y="1831081"/>
            <a:ext cx="5734050" cy="41529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988658" y="453875"/>
            <a:ext cx="4022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13670" y="1146373"/>
            <a:ext cx="5572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Фотовыставка «Наши защитники Отечества»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5984" y="357166"/>
            <a:ext cx="36433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642918"/>
            <a:ext cx="4000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досуг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C:\Users\BoSS\Desktop\спортивный досуг\20220217_0852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071546"/>
            <a:ext cx="2571767" cy="250033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C:\Users\BoSS\Desktop\спортивный досуг\20220217_08533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071546"/>
            <a:ext cx="2500330" cy="250033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C:\Users\BoSS\Desktop\спортивный досуг\20220217_09002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3786190"/>
            <a:ext cx="2714644" cy="257176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Users\BoSS\Desktop\спортивный досуг\20220217_09103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3714752"/>
            <a:ext cx="2543180" cy="2686056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1071546"/>
            <a:ext cx="6500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428604"/>
            <a:ext cx="800105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Актуальность: 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   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В силу последних перемен все более заметной стала утрата нашим обществом традиционного российского патриотического сознания. В связи с этим очевидна неотложность решения острейших проблем воспитания патриотизма в работе с детьми дошкольного возраста. Исторически сложилось так, что любовь к Родине, патриотизм во все времена в Российском государстве были чертой национального характера. Не менее важным условием нравственно-патриотического воспитания детей является тесная взаимосвязь по данному вопросу с родителями. Взаимодействие с родителями способствует бережному отношению к традициям, сохранению семейных связей. В настоящее время эта работа актуальна и особенно трудна, требует большого такта и терпения, так как в молодых семьях вопросы воспитания патриотизма, гражданственности не считаются важными и зачастую, вызывают лишь недоумение.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00364" y="357166"/>
            <a:ext cx="43799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65952" y="1010402"/>
            <a:ext cx="4000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досуг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C:\Users\BoSS\Desktop\спортивный досуг\20220217_0916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000108"/>
            <a:ext cx="2786082" cy="257176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Users\BoSS\Desktop\спортивный досуг\20220217_0921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928670"/>
            <a:ext cx="2857520" cy="2643206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C:\Users\BoSS\Desktop\спортивный досуг\20220217_09303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3714752"/>
            <a:ext cx="2786082" cy="2709869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C:\Users\BoSS\Desktop\проект 23\20220222_0825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500174"/>
            <a:ext cx="2857520" cy="292895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143240" y="428604"/>
            <a:ext cx="4286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71837" y="1130842"/>
            <a:ext cx="4786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Поздравление сотрудников и мальчиков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BoSS\Desktop\проект 23\20220222_0835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000372"/>
            <a:ext cx="2943225" cy="294322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3" y="2260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785794"/>
            <a:ext cx="807249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формирование чувства патриотизма у детей среднего дошкольного возраста;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приобщение родителей к участию в жизни детского сада.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  <a:p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Дать знания детям о Российской армии, уточнить их представления о родах войск;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2. Развивать у детей познавательную активность, творческие способности;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3. Продолжать воспитывать у детей патриотические чувства к Родине, гордость за нашу историю;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4. Развивать и обогащать речь детей, повышать эрудицию и интеллект;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5. Проводить работу с родителями, привлекая их к патриотическому воспитанию детей в семье.</a:t>
            </a:r>
            <a:r>
              <a:rPr lang="ru-RU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altLang="ru-RU" b="1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1151454"/>
            <a:ext cx="80010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Предполагаемые результаты: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повышение знаний у детей о Российской армии;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проявление у детей интереса к армии, уважения к защитникам Отечества;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стремление детей к совершенствованию физических качеств, к укреплению здоровья;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стремление детей отражать свои знания, впечатления, мысли и чувства в играх, в исполнении песен, в чтении стихов;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повышение заинтересованности родителей в формировании чувства патриотизма у детей.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b="1" dirty="0">
              <a:solidFill>
                <a:schemeClr val="accent3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714356"/>
            <a:ext cx="814393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Основные этапы реализации проекта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Первый этап – подготовительный.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Изучение методической литературы.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Составление перспективного плана.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Создание предметно-развивающей среды.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Подбор художественной литературы, иллюстраций и картин, игр и оборудования.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Создание условий для изобразительной и продуктивной деятельности.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Второй этап – основной.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С детьми: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Тематические занятия и беседы: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Беседы «Защитники Отечества», «Наша Армия – сильна!»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Заучивание стихотворений «Слава Армии Российской», «Наша Армия родная».Чтение рассказов Л.Кассиля «Твои защитники», Ю. Ильинского «На земле, в небесах и на море», В. Тюрина «Ездим, плаваем, летаем», А.Митяева «Почему армия родная?».Разучивание песен: «Бравые солдаты», «Первым делом самолеты».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b="1" dirty="0" smtClean="0">
              <a:solidFill>
                <a:schemeClr val="accent3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v"/>
            </a:pP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332656"/>
            <a:ext cx="764386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Дидактические игры: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«Узнай род войск», «Военные профессии», «Соберём картинку», «Что нужно человеку военной профессии».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Сюжетно-ролевые игры: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Сюжетно – ролевые игры «Моряки», «Лётчики», «На боевом посту».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Подвижные игры: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«Самолеты», «Сапер», «Танки», «Меткие стрелки», «Салют».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Игры-соревнования: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«Кто быстрее доставит донесение в штаб», «Самый меткий», «Самый смелый», «Разведчики», «Пройди, не замочив ног», «Преодолей  препятствие»,  «Меткий стрелок», «Боевая тревога», «Снайперы», «Тяжелая ноша»,  «Пограничники».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Игры-эстафеты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«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Перетягивание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каната», «Наездники», «Кто быстрее».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Игры со строительным материалом: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«Корабль», «Самолет»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Вечер загадок о военных профессиях.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Творчество детей </a:t>
            </a:r>
            <a:endParaRPr lang="ru-RU" dirty="0" smtClean="0">
              <a:solidFill>
                <a:srgbClr val="C0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Рисование: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«»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Коллективная работа, аппликация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«Летят самолеты».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Раскраски военной тематики.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Изготовление поделок для пап и дедушек.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С родителями.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Паки-передвижки, консультации: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«Всегда на страже мира и добра!», «День защитника Отечества», «Семейные традиции».</a:t>
            </a:r>
          </a:p>
          <a:p>
            <a:pPr algn="just"/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b="1" dirty="0" smtClean="0">
              <a:solidFill>
                <a:schemeClr val="accent3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8662" y="1000109"/>
            <a:ext cx="764386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Третий этап – заключительный.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Фотовыставка «Наши защитники Отечества».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Спортивный досуг «Юные защитники».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Видеоролик для родителей «Дети поздравляют мужчин с праздником».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Оформление результата проекта в виде презентации.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14546" y="357166"/>
            <a:ext cx="4357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  <a:endParaRPr lang="ru-RU" alt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105835"/>
            <a:ext cx="80724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литература, дидактические игры, </a:t>
            </a:r>
            <a:r>
              <a:rPr lang="ru-RU" sz="1600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макет</a:t>
            </a:r>
            <a:endParaRPr lang="ru-RU" sz="16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BoSS\Desktop\проект 23\20220217_1028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081" y="812347"/>
            <a:ext cx="3422040" cy="227647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BoSS\Desktop\проект 23\20220217_11114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928670"/>
            <a:ext cx="2500330" cy="214314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C:\Users\BoSS\Desktop\проект 23\20220217_10214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3500438"/>
            <a:ext cx="2171700" cy="28956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Users\BoSS\Desktop\проект 23\20220217_10205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3786190"/>
            <a:ext cx="2733675" cy="2140519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multiurok.ru/html/2017/04/17/s_58f4d9e37b7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5984" y="285728"/>
            <a:ext cx="4286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  <a:endParaRPr lang="ru-RU" alt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72132" y="1928802"/>
            <a:ext cx="29289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Патриотический уголок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C:\Users\BoSS\Desktop\проект 23\20220222_061516.jpg"/>
          <p:cNvPicPr/>
          <p:nvPr/>
        </p:nvPicPr>
        <p:blipFill>
          <a:blip r:embed="rId3" cstate="print"/>
          <a:srcRect t="33680" r="832" b="31197"/>
          <a:stretch>
            <a:fillRect/>
          </a:stretch>
        </p:blipFill>
        <p:spPr bwMode="auto">
          <a:xfrm>
            <a:off x="2928926" y="4357694"/>
            <a:ext cx="5891020" cy="208597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C:\Users\BoSS\Desktop\проект 23\20220222_061534.jpg"/>
          <p:cNvPicPr/>
          <p:nvPr/>
        </p:nvPicPr>
        <p:blipFill>
          <a:blip r:embed="rId4" cstate="print"/>
          <a:srcRect t="20192" r="1710" b="16667"/>
          <a:stretch>
            <a:fillRect/>
          </a:stretch>
        </p:blipFill>
        <p:spPr bwMode="auto">
          <a:xfrm>
            <a:off x="642910" y="1214422"/>
            <a:ext cx="4500594" cy="2786082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374</Words>
  <Application>Microsoft Office PowerPoint</Application>
  <PresentationFormat>Экран (4:3)</PresentationFormat>
  <Paragraphs>81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Arial Black</vt:lpstr>
      <vt:lpstr>Arial Unicode MS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BoSS</dc:creator>
  <cp:lastModifiedBy>HOME</cp:lastModifiedBy>
  <cp:revision>10</cp:revision>
  <dcterms:created xsi:type="dcterms:W3CDTF">2022-02-11T10:07:19Z</dcterms:created>
  <dcterms:modified xsi:type="dcterms:W3CDTF">2022-03-02T18:11:24Z</dcterms:modified>
</cp:coreProperties>
</file>