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2" r:id="rId2"/>
    <p:sldId id="273" r:id="rId3"/>
    <p:sldId id="274" r:id="rId4"/>
    <p:sldId id="258" r:id="rId5"/>
    <p:sldId id="276" r:id="rId6"/>
    <p:sldId id="278" r:id="rId7"/>
    <p:sldId id="266" r:id="rId8"/>
    <p:sldId id="264" r:id="rId9"/>
    <p:sldId id="265" r:id="rId10"/>
    <p:sldId id="280" r:id="rId11"/>
    <p:sldId id="297" r:id="rId12"/>
    <p:sldId id="285" r:id="rId13"/>
    <p:sldId id="284" r:id="rId14"/>
    <p:sldId id="269" r:id="rId15"/>
    <p:sldId id="288" r:id="rId16"/>
    <p:sldId id="296" r:id="rId17"/>
    <p:sldId id="289" r:id="rId18"/>
    <p:sldId id="291" r:id="rId19"/>
    <p:sldId id="292" r:id="rId20"/>
    <p:sldId id="293" r:id="rId21"/>
    <p:sldId id="301" r:id="rId22"/>
    <p:sldId id="29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514" autoAdjust="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D3F702-7F68-4BA0-9C67-03A6F535FB9E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5F567-86EC-428D-8AAF-4F5B21210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645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5F567-86EC-428D-8AAF-4F5B2121066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608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D0D74-2F83-46EB-B7BD-B3AF16BF9FD7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6AAB-5EF9-4CFC-BFE9-4EDE2418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402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D0D74-2F83-46EB-B7BD-B3AF16BF9FD7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6AAB-5EF9-4CFC-BFE9-4EDE2418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534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D0D74-2F83-46EB-B7BD-B3AF16BF9FD7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6AAB-5EF9-4CFC-BFE9-4EDE2418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517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D0D74-2F83-46EB-B7BD-B3AF16BF9FD7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6AAB-5EF9-4CFC-BFE9-4EDE2418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323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D0D74-2F83-46EB-B7BD-B3AF16BF9FD7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6AAB-5EF9-4CFC-BFE9-4EDE2418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73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D0D74-2F83-46EB-B7BD-B3AF16BF9FD7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6AAB-5EF9-4CFC-BFE9-4EDE2418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842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D0D74-2F83-46EB-B7BD-B3AF16BF9FD7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6AAB-5EF9-4CFC-BFE9-4EDE2418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236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D0D74-2F83-46EB-B7BD-B3AF16BF9FD7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6AAB-5EF9-4CFC-BFE9-4EDE2418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32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D0D74-2F83-46EB-B7BD-B3AF16BF9FD7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6AAB-5EF9-4CFC-BFE9-4EDE2418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335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D0D74-2F83-46EB-B7BD-B3AF16BF9FD7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6AAB-5EF9-4CFC-BFE9-4EDE2418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031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D0D74-2F83-46EB-B7BD-B3AF16BF9FD7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06AAB-5EF9-4CFC-BFE9-4EDE2418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954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D0D74-2F83-46EB-B7BD-B3AF16BF9FD7}" type="datetimeFigureOut">
              <a:rPr lang="ru-RU" smtClean="0"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06AAB-5EF9-4CFC-BFE9-4EDE24185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198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2;&#1074;&#1076;&#1072;%20&#1078;&#1080;&#1079;&#1085;&#1080;%20&#1073;&#1086;&#1083;&#1100;&#1085;&#1099;&#1093;%20&#1076;&#1077;&#1090;&#1077;&#1081;.mp4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неыу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5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6601936" cy="295175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Добротой измерь свой путь !</a:t>
            </a:r>
            <a:endParaRPr lang="ru-RU" sz="8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05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2" y="836712"/>
            <a:ext cx="9127718" cy="5184576"/>
          </a:xfrm>
        </p:spPr>
      </p:pic>
    </p:spTree>
    <p:extLst>
      <p:ext uri="{BB962C8B-B14F-4D97-AF65-F5344CB8AC3E}">
        <p14:creationId xmlns:p14="http://schemas.microsoft.com/office/powerpoint/2010/main" val="278148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1" name="Picture 7" descr="https://im0-tub-ru.yandex.net/i?id=c2cd2d2cca71dd6717015f5c74f7198c&amp;n=33&amp;h=215&amp;w=30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1124744"/>
            <a:ext cx="637220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004048" y="1340768"/>
            <a:ext cx="39604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Красный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любовь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Оранжевый 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молодость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Жёлтый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активность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Зелёный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здоровье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Голубой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успех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Синий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Фиолетовый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уверенность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только вместе эти цвета дают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радость жизни!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63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0"/>
            <a:ext cx="6458562" cy="6835312"/>
          </a:xfrm>
        </p:spPr>
      </p:pic>
    </p:spTree>
    <p:extLst>
      <p:ext uri="{BB962C8B-B14F-4D97-AF65-F5344CB8AC3E}">
        <p14:creationId xmlns:p14="http://schemas.microsoft.com/office/powerpoint/2010/main" val="424395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4" y="7078"/>
            <a:ext cx="9144364" cy="6850922"/>
          </a:xfrm>
        </p:spPr>
      </p:pic>
    </p:spTree>
    <p:extLst>
      <p:ext uri="{BB962C8B-B14F-4D97-AF65-F5344CB8AC3E}">
        <p14:creationId xmlns:p14="http://schemas.microsoft.com/office/powerpoint/2010/main" val="13462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984"/>
            <a:ext cx="9199079" cy="699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endParaRPr lang="en-US" dirty="0" smtClean="0">
              <a:hlinkClick r:id="rId3" action="ppaction://hlinkfile"/>
            </a:endParaRPr>
          </a:p>
          <a:p>
            <a:endParaRPr lang="en-US" dirty="0">
              <a:hlinkClick r:id="rId3" action="ppaction://hlinkfile"/>
            </a:endParaRPr>
          </a:p>
          <a:p>
            <a:endParaRPr lang="en-US" dirty="0" smtClean="0">
              <a:hlinkClick r:id="rId3" action="ppaction://hlinkfile"/>
            </a:endParaRPr>
          </a:p>
          <a:p>
            <a:endParaRPr lang="en-US" dirty="0">
              <a:hlinkClick r:id="rId3" action="ppaction://hlinkfile"/>
            </a:endParaRPr>
          </a:p>
          <a:p>
            <a:endParaRPr lang="en-US" dirty="0" smtClean="0">
              <a:hlinkClick r:id="rId3" action="ppaction://hlinkfile"/>
            </a:endParaRPr>
          </a:p>
          <a:p>
            <a:endParaRPr lang="en-US" dirty="0">
              <a:hlinkClick r:id="rId3" action="ppaction://hlinkfile"/>
            </a:endParaRPr>
          </a:p>
          <a:p>
            <a:endParaRPr lang="en-US" dirty="0" smtClean="0">
              <a:hlinkClick r:id="rId3" action="ppaction://hlinkfile"/>
            </a:endParaRPr>
          </a:p>
          <a:p>
            <a:endParaRPr lang="en-US" dirty="0">
              <a:hlinkClick r:id="rId3" action="ppaction://hlinkfile"/>
            </a:endParaRPr>
          </a:p>
          <a:p>
            <a:r>
              <a:rPr lang="ru-RU" dirty="0" smtClean="0">
                <a:hlinkClick r:id="rId3" action="ppaction://hlinkfile"/>
              </a:rPr>
              <a:t>Правда жизни больных детей.</a:t>
            </a:r>
            <a:r>
              <a:rPr lang="en-US" dirty="0" smtClean="0">
                <a:hlinkClick r:id="rId3" action="ppaction://hlinkfile"/>
              </a:rPr>
              <a:t>mp4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632" y="-40984"/>
            <a:ext cx="4543185" cy="699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496" y="3678667"/>
            <a:ext cx="2088232" cy="206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554" y="-40984"/>
            <a:ext cx="4691526" cy="371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алее 3">
            <a:hlinkClick r:id="" action="ppaction://noaction" highlightClick="1"/>
          </p:cNvPr>
          <p:cNvSpPr/>
          <p:nvPr/>
        </p:nvSpPr>
        <p:spPr>
          <a:xfrm>
            <a:off x="4716015" y="5908555"/>
            <a:ext cx="2137301" cy="6575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1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60648"/>
            <a:ext cx="6161878" cy="6192688"/>
          </a:xfrm>
        </p:spPr>
      </p:pic>
    </p:spTree>
    <p:extLst>
      <p:ext uri="{BB962C8B-B14F-4D97-AF65-F5344CB8AC3E}">
        <p14:creationId xmlns:p14="http://schemas.microsoft.com/office/powerpoint/2010/main" val="244559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-30270"/>
            <a:ext cx="5256584" cy="6889697"/>
          </a:xfrm>
        </p:spPr>
      </p:pic>
    </p:spTree>
    <p:extLst>
      <p:ext uri="{BB962C8B-B14F-4D97-AF65-F5344CB8AC3E}">
        <p14:creationId xmlns:p14="http://schemas.microsoft.com/office/powerpoint/2010/main" val="150622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11476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667500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2562224"/>
            <a:ext cx="5853584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562224"/>
            <a:ext cx="6084667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"/>
            <a:ext cx="4960515" cy="3720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295636" cy="685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98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цфе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27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36" y="-627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2267744" y="3140968"/>
            <a:ext cx="5112568" cy="25922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835696" y="3440489"/>
            <a:ext cx="57606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Добро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47082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49" y="13017"/>
            <a:ext cx="9166949" cy="6875212"/>
          </a:xfrm>
        </p:spPr>
      </p:pic>
    </p:spTree>
    <p:extLst>
      <p:ext uri="{BB962C8B-B14F-4D97-AF65-F5344CB8AC3E}">
        <p14:creationId xmlns:p14="http://schemas.microsoft.com/office/powerpoint/2010/main" val="176876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вори добро, оно к тебе вернется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274638"/>
            <a:ext cx="8259623" cy="6195261"/>
          </a:xfrm>
        </p:spPr>
      </p:pic>
    </p:spTree>
    <p:extLst>
      <p:ext uri="{BB962C8B-B14F-4D97-AF65-F5344CB8AC3E}">
        <p14:creationId xmlns:p14="http://schemas.microsoft.com/office/powerpoint/2010/main" val="395475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37523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36" y="-627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1475656" y="3212976"/>
            <a:ext cx="7200800" cy="34563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95736" y="3787006"/>
            <a:ext cx="61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Доброта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- это отзывчивость, душевное расположение к людям, стремление делать добро другим.</a:t>
            </a:r>
          </a:p>
        </p:txBody>
      </p:sp>
    </p:spTree>
    <p:extLst>
      <p:ext uri="{BB962C8B-B14F-4D97-AF65-F5344CB8AC3E}">
        <p14:creationId xmlns:p14="http://schemas.microsoft.com/office/powerpoint/2010/main" val="229620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Добрый человек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877272"/>
            <a:ext cx="8229600" cy="248891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835292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1268760"/>
            <a:ext cx="81369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/>
              <a:t>добродушный</a:t>
            </a:r>
            <a:r>
              <a:rPr lang="ru-RU" sz="2800" dirty="0"/>
              <a:t> </a:t>
            </a:r>
          </a:p>
          <a:p>
            <a:r>
              <a:rPr lang="ru-RU" sz="2800" b="1" dirty="0" smtClean="0"/>
              <a:t>     добронравный</a:t>
            </a:r>
            <a:endParaRPr lang="ru-RU" sz="2800" dirty="0"/>
          </a:p>
          <a:p>
            <a:r>
              <a:rPr lang="ru-RU" sz="2800" b="1" dirty="0" smtClean="0"/>
              <a:t>          доброжелательный</a:t>
            </a:r>
            <a:endParaRPr lang="ru-RU" sz="2800" dirty="0"/>
          </a:p>
          <a:p>
            <a:r>
              <a:rPr lang="ru-RU" sz="2800" b="1" dirty="0" smtClean="0"/>
              <a:t>               добропорядочный</a:t>
            </a:r>
            <a:endParaRPr lang="ru-RU" sz="2800" dirty="0"/>
          </a:p>
          <a:p>
            <a:r>
              <a:rPr lang="ru-RU" sz="2800" b="1" dirty="0" smtClean="0"/>
              <a:t>                     добросердечный</a:t>
            </a:r>
            <a:endParaRPr lang="ru-RU" sz="2800" dirty="0"/>
          </a:p>
          <a:p>
            <a:r>
              <a:rPr lang="ru-RU" sz="2800" b="1" dirty="0" smtClean="0"/>
              <a:t>                           добросовестный</a:t>
            </a:r>
            <a:endParaRPr lang="ru-RU" sz="2800" dirty="0"/>
          </a:p>
          <a:p>
            <a:pPr algn="ctr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5060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" y="0"/>
            <a:ext cx="9142755" cy="6858000"/>
          </a:xfrm>
        </p:spPr>
      </p:pic>
      <p:sp>
        <p:nvSpPr>
          <p:cNvPr id="4" name="AutoShape 2" descr="http://pp.vk.me/c623228/v623228218/21a4e/qRGAnIVDjp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pp.vk.me/c623228/v623228218/21a4e/qRGAnIVDjp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32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69474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93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25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26" y="88642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Волонтер</a:t>
            </a:r>
            <a:r>
              <a:rPr lang="ru-RU" dirty="0" smtClean="0"/>
              <a:t> – это человек доброволец</a:t>
            </a:r>
            <a:endParaRPr lang="ru-RU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369" y="1310469"/>
            <a:ext cx="7096125" cy="473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http://volonter59.ru/useruploads/images/vss/vss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03" y="1196752"/>
            <a:ext cx="7075091" cy="530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anilovcy.ru/wp-content/uploads/2014/11/05_1021-v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90949"/>
            <a:ext cx="7880589" cy="442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10469"/>
            <a:ext cx="7812217" cy="5208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направления волонтерской деятельности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243" y="1310469"/>
            <a:ext cx="7542882" cy="52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61" y="1449622"/>
            <a:ext cx="8110017" cy="4926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http://karelinform.ru/pic/59251_590x37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31" y="1310469"/>
            <a:ext cx="8056433" cy="5065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17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64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66</Words>
  <Application>Microsoft Office PowerPoint</Application>
  <PresentationFormat>Экран (4:3)</PresentationFormat>
  <Paragraphs>30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Добротой измерь свой путь !</vt:lpstr>
      <vt:lpstr>Презентация PowerPoint</vt:lpstr>
      <vt:lpstr>Презентация PowerPoint</vt:lpstr>
      <vt:lpstr>Добрый человек</vt:lpstr>
      <vt:lpstr>Презентация PowerPoint</vt:lpstr>
      <vt:lpstr>Презентация PowerPoint</vt:lpstr>
      <vt:lpstr>Презентация PowerPoint</vt:lpstr>
      <vt:lpstr>Волонтер – это человек доброволец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Aigul</dc:creator>
  <cp:lastModifiedBy>R2</cp:lastModifiedBy>
  <cp:revision>50</cp:revision>
  <dcterms:created xsi:type="dcterms:W3CDTF">2017-02-20T17:18:50Z</dcterms:created>
  <dcterms:modified xsi:type="dcterms:W3CDTF">2018-04-27T10:31:05Z</dcterms:modified>
</cp:coreProperties>
</file>