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3"/>
  </p:notesMasterIdLst>
  <p:sldIdLst>
    <p:sldId id="256" r:id="rId2"/>
    <p:sldId id="264" r:id="rId3"/>
    <p:sldId id="260" r:id="rId4"/>
    <p:sldId id="257" r:id="rId5"/>
    <p:sldId id="258" r:id="rId6"/>
    <p:sldId id="259" r:id="rId7"/>
    <p:sldId id="261" r:id="rId8"/>
    <p:sldId id="262" r:id="rId9"/>
    <p:sldId id="263" r:id="rId10"/>
    <p:sldId id="275" r:id="rId11"/>
    <p:sldId id="265" r:id="rId12"/>
    <p:sldId id="276" r:id="rId13"/>
    <p:sldId id="266" r:id="rId14"/>
    <p:sldId id="268" r:id="rId15"/>
    <p:sldId id="267" r:id="rId16"/>
    <p:sldId id="269" r:id="rId17"/>
    <p:sldId id="271" r:id="rId18"/>
    <p:sldId id="272" r:id="rId19"/>
    <p:sldId id="270" r:id="rId20"/>
    <p:sldId id="273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ACBE96-6705-44FE-9E90-5828429E4F14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A4908-FB04-4ADC-80B3-10BAFCF4B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359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A4908-FB04-4ADC-80B3-10BAFCF4BA8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58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2C015DB-B486-4105-8139-3249E58CD51D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4BC21B5D-FDC5-492E-A317-3DF53FCD413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12" Type="http://schemas.openxmlformats.org/officeDocument/2006/relationships/image" Target="../media/image70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jpeg"/><Relationship Id="rId10" Type="http://schemas.openxmlformats.org/officeDocument/2006/relationships/image" Target="../media/image68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0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jpe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3645024"/>
            <a:ext cx="3886200" cy="144016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Педагог дополнительного образования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Ромашкина Юлия Александровна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5661248"/>
            <a:ext cx="4176464" cy="43204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        Декабрь, </a:t>
            </a:r>
            <a:r>
              <a:rPr lang="ru-RU" dirty="0" smtClean="0">
                <a:solidFill>
                  <a:schemeClr val="bg1"/>
                </a:solidFill>
              </a:rPr>
              <a:t>2022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9" y="1124744"/>
            <a:ext cx="85102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 Днём рождения </a:t>
            </a: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Юных Техников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209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ram-pampam.ru/wp-content/uploads/2018/10/birthday-invita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18" y="-3190"/>
            <a:ext cx="9144000" cy="604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ram-pampam.ru/wp-content/uploads/2018/10/2flaf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91155"/>
            <a:ext cx="576064" cy="81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ram-pampam.ru/wp-content/uploads/2018/10/2flaf2-150x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961" y="1076519"/>
            <a:ext cx="844476" cy="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ram-pampam.ru/wp-content/uploads/2018/10/2flaf3-150x1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37" y="1091155"/>
            <a:ext cx="844476" cy="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tram-pampam.ru/wp-content/uploads/2018/10/2flaf4-150x1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01" y="1091155"/>
            <a:ext cx="844476" cy="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tram-pampam.ru/wp-content/uploads/2018/10/2flaf5-150x15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989" y="1077234"/>
            <a:ext cx="843761" cy="84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tram-pampam.ru/wp-content/uploads/2018/10/2flaf6-150x15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144" y="1920995"/>
            <a:ext cx="829023" cy="8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tram-pampam.ru/wp-content/uploads/2018/10/2flaf7-150x15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167" y="1920994"/>
            <a:ext cx="829023" cy="8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tram-pampam.ru/wp-content/uploads/2018/10/2flaf8-150x15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691" y="1920995"/>
            <a:ext cx="829023" cy="8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tram-pampam.ru/wp-content/uploads/2018/10/2flaf9-150x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714" y="1904400"/>
            <a:ext cx="845617" cy="84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tram-pampam.ru/wp-content/uploads/2018/10/2flaf10-150x1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331" y="1899861"/>
            <a:ext cx="845617" cy="84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tram-pampam.ru/wp-content/uploads/2018/10/2flaf11-150x1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948" y="1899861"/>
            <a:ext cx="845618" cy="84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tram-pampam.ru/wp-content/uploads/2018/10/2flaf12-150x15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566" y="1899861"/>
            <a:ext cx="837812" cy="83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s://tram-pampam.ru/wp-content/uploads/2018/10/2flaf13-150x150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379" y="1899861"/>
            <a:ext cx="846110" cy="84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C:\Users\Masha\Desktop\СЮТ МАИНКРАФТ\_.pn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738" y="3212976"/>
            <a:ext cx="2015185" cy="2015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180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715000"/>
            <a:ext cx="77724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Masha\Desktop\СЮТ МАИНКРАФТ\0_aUQyC_SqUWkSN_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134"/>
            <a:ext cx="9144001" cy="685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Masha\Desktop\СЮТ МАИНКРАФТ\maze-clipart-childrens-maze-childrens-transparent-free-for-labyrinth-puzzle-png-2325_2325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2316311" y="404664"/>
            <a:ext cx="4643606" cy="4643606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34987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inecraft-inside.ru/forum/uploads/monthly_2019_08/image.jpg.bb408c6dcb5bb3dd13bdf2f7e5235a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22"/>
            <a:ext cx="9128534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sha\Desktop\лабиринт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0648"/>
            <a:ext cx="3995874" cy="399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42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https://get.wallhere.com/photo/abstract-text-blue-texture-square-circle-atmosphere-mosaic-color-shape-design-line-number-screenshot-computer-wallpaper-font-834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Masha\Desktop\СЮТ МАИНКРАФТ\06-SN4-20191104-Minecraft-HR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26" y="764704"/>
            <a:ext cx="8183147" cy="456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94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10.fotocdn.net/s110/5542a5dd46ed06e4/public_pin_m/24644014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88110"/>
            <a:ext cx="3302645" cy="17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Masha\Desktop\СЮТ МАИНКРАФТ\banner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20035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i.ytimg.com/vi/h6Y99-dmAQg/maxresdefault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416644"/>
            <a:ext cx="3178774" cy="1788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xn----otbrcbddfgnp.xn--p1ai/upload/iblock/9b6/9b6cccc957df6397b1818e0a1e98fd8f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930" y="3356992"/>
            <a:ext cx="3228971" cy="2659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435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minecraftea.com/wp-content/uploads/2019/08/kWTtba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80"/>
            <a:ext cx="9144000" cy="637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13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www.seekpng.com/png/detail/99-992207_ocean-water-minecraft-water-png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3715718"/>
            <a:ext cx="2446655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3dsmolier.com/images/h705/uploads/files/2471512_Minecraft_Tree_0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16" y="3645024"/>
            <a:ext cx="1897380" cy="1897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.pinimg.com/736x/42/17/e1/4217e1c72ef341b71b1adcb8e8f1e0df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0" t="23350" r="21685" b="13582"/>
          <a:stretch/>
        </p:blipFill>
        <p:spPr bwMode="auto">
          <a:xfrm>
            <a:off x="6386514" y="3556442"/>
            <a:ext cx="1871662" cy="19859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://oblakakids.ru/wp-content/uploads/2020/05/minecraft-1816996_1280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011" y="1446380"/>
            <a:ext cx="2270760" cy="2087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yt3.ggpht.com/a/AATXAJwgr2q9dABr4dnKt3R0nMsslmBTNnzxpqXf3Rer=s900-c-k-c0xffffffff-no-rj-mo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36" y="1417825"/>
            <a:ext cx="1851660" cy="1851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70" name="Picture 6" descr="https://i.ytimg.com/vi/k1vyz6YQz6Y/maxresdefault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0" r="22150"/>
          <a:stretch/>
        </p:blipFill>
        <p:spPr bwMode="auto">
          <a:xfrm>
            <a:off x="6072188" y="1145690"/>
            <a:ext cx="2185988" cy="212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1681406" y="0"/>
            <a:ext cx="5110336" cy="1036711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6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Добудь ресурс</a:t>
            </a:r>
            <a:endParaRPr lang="ru-RU" sz="60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0.wp.com/minecraftmain.ru/wp-content/uploads/2017/06/bettertogether.jpg?fit=1280%2C720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" y="0"/>
            <a:ext cx="9158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кроссвор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4" t="9793" r="9857" b="6013"/>
          <a:stretch>
            <a:fillRect/>
          </a:stretch>
        </p:blipFill>
        <p:spPr bwMode="auto">
          <a:xfrm>
            <a:off x="1014377" y="112084"/>
            <a:ext cx="7470978" cy="665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Объект 2"/>
          <p:cNvSpPr txBox="1">
            <a:spLocks/>
          </p:cNvSpPr>
          <p:nvPr/>
        </p:nvSpPr>
        <p:spPr>
          <a:xfrm>
            <a:off x="2678028" y="5688894"/>
            <a:ext cx="1857968" cy="388349"/>
          </a:xfrm>
          <a:prstGeom prst="rect">
            <a:avLst/>
          </a:prstGeom>
        </p:spPr>
        <p:txBody>
          <a:bodyPr vert="horz" lIns="0" tIns="45720" rIns="0" bIns="45720" rtlCol="0">
            <a:normAutofit fontScale="625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  Р       П  Е  Р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3563888" y="4954869"/>
            <a:ext cx="1944216" cy="418347"/>
          </a:xfrm>
          <a:prstGeom prst="rect">
            <a:avLst/>
          </a:prstGeom>
        </p:spPr>
        <p:txBody>
          <a:bodyPr vert="horz" lIns="0" tIns="45720" rIns="0" bIns="45720" rtlCol="0">
            <a:normAutofit fontScale="775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  Е     Д  Е Р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3264480" y="2747792"/>
            <a:ext cx="2675672" cy="384040"/>
          </a:xfrm>
          <a:prstGeom prst="rect">
            <a:avLst/>
          </a:prstGeom>
        </p:spPr>
        <p:txBody>
          <a:bodyPr vert="horz" lIns="0" tIns="45720" rIns="0" bIns="45720" rtlCol="0">
            <a:normAutofit fontScale="700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     Й       К  Р  А  Ф 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5220072" y="952419"/>
            <a:ext cx="1663484" cy="388349"/>
          </a:xfrm>
          <a:prstGeom prst="rect">
            <a:avLst/>
          </a:prstGeom>
        </p:spPr>
        <p:txBody>
          <a:bodyPr vert="horz" lIns="0" tIns="45720" rIns="0" bIns="45720" rtlCol="0">
            <a:normAutofit fontScale="700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  Л       К И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64288" y="620688"/>
            <a:ext cx="394320" cy="1440160"/>
          </a:xfrm>
        </p:spPr>
        <p:txBody>
          <a:bodyPr>
            <a:normAutofit fontScale="70000" lnSpcReduction="20000"/>
          </a:bodyPr>
          <a:lstStyle/>
          <a:p>
            <a:pPr marL="68580" indent="0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marL="68580" indent="0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68580" indent="0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marL="68580" indent="0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marL="6858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820120" y="980728"/>
            <a:ext cx="394320" cy="2232248"/>
          </a:xfrm>
          <a:prstGeom prst="rect">
            <a:avLst/>
          </a:prstGeom>
        </p:spPr>
        <p:txBody>
          <a:bodyPr vert="horz" lIns="0" tIns="45720" rIns="0" bIns="45720" rtlCol="0">
            <a:normAutofit fontScale="700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http://pm1.narvii.com/6080/3ef60af380ae5cdf79b1c291f07bc2cb1fe472fe_hq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2" r="13779"/>
          <a:stretch/>
        </p:blipFill>
        <p:spPr bwMode="auto">
          <a:xfrm>
            <a:off x="948749" y="5729877"/>
            <a:ext cx="128930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.ytimg.com/vi/L_BgXQngzRQ/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970" y="142530"/>
            <a:ext cx="1550746" cy="87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.ytimg.com/vi/bscuLaq5XSg/maxresdefaul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556" y="5883069"/>
            <a:ext cx="1536171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3563888" y="2747792"/>
            <a:ext cx="394320" cy="1905344"/>
          </a:xfrm>
          <a:prstGeom prst="rect">
            <a:avLst/>
          </a:prstGeom>
        </p:spPr>
        <p:txBody>
          <a:bodyPr vert="horz" lIns="0" tIns="45720" rIns="0" bIns="45720" rtlCol="0">
            <a:normAutofit fontScale="700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 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3" name="Рисунок 2" descr="Описание: https://www.seekpng.com/png/detail/220-2205337_endie-waving-minecraft-monster-school-enderma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323" y="80125"/>
            <a:ext cx="865747" cy="104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4192911" y="2420888"/>
            <a:ext cx="394320" cy="2952328"/>
          </a:xfrm>
          <a:prstGeom prst="rect">
            <a:avLst/>
          </a:prstGeom>
        </p:spPr>
        <p:txBody>
          <a:bodyPr vert="horz" lIns="0" tIns="45720" rIns="0" bIns="45720" rtlCol="0">
            <a:normAutofit fontScale="700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7" name="Picture 15" descr="https://www.kindpng.com/picc/m/115-1159385_minecraft-character-art-character-minecraft-png-transparent-pn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440" y="4003866"/>
            <a:ext cx="1440502" cy="130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3264480" y="4954869"/>
            <a:ext cx="394320" cy="1920829"/>
          </a:xfrm>
          <a:prstGeom prst="rect">
            <a:avLst/>
          </a:prstGeom>
        </p:spPr>
        <p:txBody>
          <a:bodyPr vert="horz" lIns="0" tIns="45720" rIns="0" bIns="45720" rtlCol="0">
            <a:normAutofit fontScale="700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17" descr="https://avatanplus.com/files/resources/original/5676ee45e0c4c151c092c121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0" name="Рисунок 4" descr="Описание: https://i.pinimg.com/736x/bb/4c/4d/bb4c4df1b69403fad3647579a52eba6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481" y="434100"/>
            <a:ext cx="1036638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Объект 2"/>
          <p:cNvSpPr txBox="1">
            <a:spLocks/>
          </p:cNvSpPr>
          <p:nvPr/>
        </p:nvSpPr>
        <p:spPr>
          <a:xfrm>
            <a:off x="5508104" y="1700808"/>
            <a:ext cx="1663484" cy="316341"/>
          </a:xfrm>
          <a:prstGeom prst="rect">
            <a:avLst/>
          </a:prstGeom>
        </p:spPr>
        <p:txBody>
          <a:bodyPr vert="horz" lIns="0" tIns="45720" rIns="0" bIns="45720" rtlCol="0">
            <a:normAutofit fontScale="550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         Р    Е   В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92" name="Picture 20" descr="https://i.ytimg.com/vi/1_MvXC3ObdU/maxresdefault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672" y="980728"/>
            <a:ext cx="1556761" cy="87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s://pbs.twimg.com/media/D0mOaeIX4AIGxXa.jpg:larg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741" y="2672603"/>
            <a:ext cx="654263" cy="108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бъект 2"/>
          <p:cNvSpPr txBox="1">
            <a:spLocks/>
          </p:cNvSpPr>
          <p:nvPr/>
        </p:nvSpPr>
        <p:spPr>
          <a:xfrm>
            <a:off x="1971220" y="4221088"/>
            <a:ext cx="3248852" cy="384040"/>
          </a:xfrm>
          <a:prstGeom prst="rect">
            <a:avLst/>
          </a:prstGeom>
        </p:spPr>
        <p:txBody>
          <a:bodyPr vert="horz" lIns="0" tIns="45720" rIns="0" bIns="45720" rtlCol="0">
            <a:normAutofit fontScale="70000" lnSpcReduction="20000"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3" pitchFamily="18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 В  И  Н О      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Б  И</a:t>
            </a: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Font typeface="Wingdings 3" pitchFamily="18" charset="2"/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96" name="Picture 24" descr="https://media.minecraftforum.net/attachments/100/666/63564279755388568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875" y="5915283"/>
            <a:ext cx="1539658" cy="79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https://ibcreativeit.appspot.com/kak-v-mainkrafte-sdelat-zariazhennogo-kripera/img_5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2431534"/>
            <a:ext cx="554301" cy="101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31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6" grpId="0"/>
      <p:bldP spid="18" grpId="0"/>
      <p:bldP spid="3" grpId="0" uiExpand="1" build="p"/>
      <p:bldP spid="7" grpId="0"/>
      <p:bldP spid="11" grpId="0"/>
      <p:bldP spid="14" grpId="0"/>
      <p:bldP spid="17" grpId="0"/>
      <p:bldP spid="21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ytimg.com/vi/8qDkKt0NLQ4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1" y="188640"/>
            <a:ext cx="9168341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0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s://i0.wp.com/sovetclub.ru/tim/5b9debe8e2e4db271501955c4de5ead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"/>
          <a:stretch/>
        </p:blipFill>
        <p:spPr bwMode="auto">
          <a:xfrm>
            <a:off x="-1116" y="1027134"/>
            <a:ext cx="9145116" cy="502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0"/>
            <a:ext cx="5110336" cy="1036711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6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Найдите клад</a:t>
            </a:r>
            <a:endParaRPr lang="ru-RU" sz="60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images.ru.prom.st/491042111_w640_h640_montazh-plastikovyh-ok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196" y="1033647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bestkanc.ru/uploads/product/10300/10311/613175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2" y="1026618"/>
            <a:ext cx="1990725" cy="199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ytimg.com/vi/Fci0_GRsDT0/maxresdefault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" y="2924944"/>
            <a:ext cx="283845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minemshop.ru/images/101896215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091" y="4626119"/>
            <a:ext cx="2677160" cy="203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static.dochkisinochki.ru/upload/iblock/3aa/000so-4653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091" y="4603765"/>
            <a:ext cx="1905000" cy="203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mandarin-shop.ru/images/cms/thumbs/a67331ec297a648952572f5d0e1e0441cb38637c/data-filodendron-kongo-red-lip-enl-700x700_auto_auto_jpg_5_70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043" y="4409538"/>
            <a:ext cx="2333625" cy="233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i1.photo.2gis.com/images/branch/1/140737515548327_d1ab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630" y="1412776"/>
            <a:ext cx="2720340" cy="1838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750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ram-pampam.ru/wp-content/uploads/2018/10/birthday-invita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18" y="-3190"/>
            <a:ext cx="9144000" cy="604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ram-pampam.ru/wp-content/uploads/2018/10/2flaf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91155"/>
            <a:ext cx="576064" cy="81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ram-pampam.ru/wp-content/uploads/2018/10/2flaf2-150x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961" y="1076519"/>
            <a:ext cx="844476" cy="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ram-pampam.ru/wp-content/uploads/2018/10/2flaf3-150x1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37" y="1091155"/>
            <a:ext cx="844476" cy="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tram-pampam.ru/wp-content/uploads/2018/10/2flaf4-150x1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01" y="1091155"/>
            <a:ext cx="844476" cy="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tram-pampam.ru/wp-content/uploads/2018/10/2flaf5-150x15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989" y="1077234"/>
            <a:ext cx="843761" cy="84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tram-pampam.ru/wp-content/uploads/2018/10/2flaf6-150x15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144" y="1920995"/>
            <a:ext cx="829023" cy="8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tram-pampam.ru/wp-content/uploads/2018/10/2flaf7-150x15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167" y="1920994"/>
            <a:ext cx="829023" cy="8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tram-pampam.ru/wp-content/uploads/2018/10/2flaf8-150x15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691" y="1920995"/>
            <a:ext cx="829023" cy="8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tram-pampam.ru/wp-content/uploads/2018/10/2flaf9-150x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714" y="1904400"/>
            <a:ext cx="845617" cy="84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tram-pampam.ru/wp-content/uploads/2018/10/2flaf10-150x1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331" y="1899861"/>
            <a:ext cx="845617" cy="84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tram-pampam.ru/wp-content/uploads/2018/10/2flaf11-150x1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948" y="1899861"/>
            <a:ext cx="845618" cy="84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tram-pampam.ru/wp-content/uploads/2018/10/2flaf12-150x15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566" y="1899861"/>
            <a:ext cx="837812" cy="83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s://tram-pampam.ru/wp-content/uploads/2018/10/2flaf13-150x150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379" y="1899861"/>
            <a:ext cx="846110" cy="84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C:\Users\Masha\Desktop\СЮТ МАИНКРАФТ\_.pn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738" y="3212976"/>
            <a:ext cx="2015185" cy="2015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105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.ytimg.com/vi/KFznEsSlG0I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43" y="332656"/>
            <a:ext cx="9168339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81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ram-pampam.ru/wp-content/uploads/2018/10/birthday-invita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18" y="-3190"/>
            <a:ext cx="9144000" cy="604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ram-pampam.ru/wp-content/uploads/2018/10/2flaf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91155"/>
            <a:ext cx="576064" cy="81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ram-pampam.ru/wp-content/uploads/2018/10/2flaf2-150x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961" y="1076519"/>
            <a:ext cx="844476" cy="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ram-pampam.ru/wp-content/uploads/2018/10/2flaf3-150x1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37" y="1091155"/>
            <a:ext cx="844476" cy="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tram-pampam.ru/wp-content/uploads/2018/10/2flaf4-150x1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01" y="1091155"/>
            <a:ext cx="844476" cy="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tram-pampam.ru/wp-content/uploads/2018/10/2flaf5-150x15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989" y="1077234"/>
            <a:ext cx="843761" cy="84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tram-pampam.ru/wp-content/uploads/2018/10/2flaf6-150x15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144" y="1920995"/>
            <a:ext cx="829023" cy="8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tram-pampam.ru/wp-content/uploads/2018/10/2flaf7-150x15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167" y="1920994"/>
            <a:ext cx="829023" cy="8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tram-pampam.ru/wp-content/uploads/2018/10/2flaf8-150x15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691" y="1920995"/>
            <a:ext cx="829023" cy="8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tram-pampam.ru/wp-content/uploads/2018/10/2flaf9-150x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714" y="1904400"/>
            <a:ext cx="845617" cy="84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tram-pampam.ru/wp-content/uploads/2018/10/2flaf10-150x1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331" y="1899861"/>
            <a:ext cx="845617" cy="84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tram-pampam.ru/wp-content/uploads/2018/10/2flaf11-150x1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948" y="1899861"/>
            <a:ext cx="845618" cy="84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tram-pampam.ru/wp-content/uploads/2018/10/2flaf12-150x15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566" y="1899861"/>
            <a:ext cx="837812" cy="83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s://tram-pampam.ru/wp-content/uploads/2018/10/2flaf13-150x150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379" y="1899861"/>
            <a:ext cx="846110" cy="84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C:\Users\Masha\Desktop\СЮТ МАИНКРАФТ\_.pn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738" y="3212976"/>
            <a:ext cx="2015185" cy="2015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634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492896"/>
            <a:ext cx="77724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88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sz="88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.ytimg.com/vi/zMTK6zxySgo/hq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7" t="17799" r="27066" b="20118"/>
          <a:stretch/>
        </p:blipFill>
        <p:spPr bwMode="auto">
          <a:xfrm>
            <a:off x="3491880" y="332656"/>
            <a:ext cx="2100262" cy="212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20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avatars.mds.yandex.net/get-zen_doc/3719229/pub_5f377eb83cf2705590ae2a9d_5f377fdfb8292026dd8f652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237" y="1844824"/>
            <a:ext cx="6552728" cy="368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161277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Сколько </a:t>
            </a:r>
            <a:r>
              <a:rPr lang="ru-RU" sz="36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лет исполняется Станции юных техников?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39031" y="2802631"/>
            <a:ext cx="2590056" cy="139675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80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677867" y="2819199"/>
            <a:ext cx="2590056" cy="139675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66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529087" y="4133983"/>
            <a:ext cx="2590056" cy="139675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70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82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ytimg.com/vi/HBG4-04W7kA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0529"/>
            <a:ext cx="8278689" cy="4656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94534"/>
            <a:ext cx="3168960" cy="1756791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Техник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0200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§"/>
            </a:pP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Короткое </a:t>
            </a:r>
            <a:r>
              <a:rPr lang="ru-RU" sz="36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название Станции Юных Техников?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228184" y="2648805"/>
            <a:ext cx="2376264" cy="103671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СЮТ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619672" y="4591942"/>
            <a:ext cx="2590056" cy="139675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ТЮС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86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wallpapertag.com/wallpaper/full/f/5/8/887524-best-epic-minecraft-wallpapers-1920x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6355226" cy="397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43"/>
            <a:ext cx="9144000" cy="2476871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Как зовут символ Станции Юных Техников? Кто изображен на эмблеме Станции юных техников</a:t>
            </a: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581398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Соник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27068" y="3687779"/>
            <a:ext cx="29340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Сютик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3574" y="5069069"/>
            <a:ext cx="2141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Юник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Masha\Desktop\СЮТ МАИНКРАФТ\_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574" y="2067734"/>
            <a:ext cx="2436994" cy="2436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485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04664"/>
            <a:ext cx="7702624" cy="151216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Какого цвета </a:t>
            </a:r>
            <a:r>
              <a:rPr lang="ru-RU" sz="3600" b="1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Сютик</a:t>
            </a: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651022"/>
            <a:ext cx="2141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Жёлтый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26994" y="1200607"/>
            <a:ext cx="2141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Синий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90670" y="3506880"/>
            <a:ext cx="2141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Серый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Masha\Desktop\СЮТ МАИНКРАФТ\unnam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16">
            <a:off x="3637710" y="4828591"/>
            <a:ext cx="1633364" cy="163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sha\Desktop\СЮТ МАИНКРАФТ\minecraft-mods-ore-minecraft-mods-mineral-minecraf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012" y="1340768"/>
            <a:ext cx="1820838" cy="182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s://yt3.ggpht.com/a/AATXAJx77eb1U5Ib172U8-A6HRGTyaE0BAYM-odbtxTe=s900-c-k-c0xffffffff-no-rj-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1774">
            <a:off x="1022525" y="3118302"/>
            <a:ext cx="1676094" cy="167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Masha\Desktop\СЮТ МАИНКРАФТ\_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393" y="2948756"/>
            <a:ext cx="2015185" cy="2015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021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2618"/>
            <a:ext cx="7774632" cy="139675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каком краю расположена Станция Юных Техников?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327" y="1340768"/>
            <a:ext cx="52349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Краснодарский край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62424" y="2420888"/>
            <a:ext cx="367106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Красноярский </a:t>
            </a:r>
          </a:p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край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812402" y="3451846"/>
            <a:ext cx="688039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Краснополянский</a:t>
            </a:r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край</a:t>
            </a:r>
            <a:endParaRPr lang="ru-RU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06400" y="4725144"/>
            <a:ext cx="45242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Красноармейский </a:t>
            </a:r>
          </a:p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край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https://i.ytimg.com/vi/0V_0K-oQuMo/hq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8" t="4867" r="14813" b="6633"/>
          <a:stretch/>
        </p:blipFill>
        <p:spPr bwMode="auto">
          <a:xfrm>
            <a:off x="395537" y="4858612"/>
            <a:ext cx="2016224" cy="192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69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504" y="188640"/>
            <a:ext cx="7098683" cy="144016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ru-RU" sz="3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39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творческие </a:t>
            </a:r>
            <a:r>
              <a:rPr lang="ru-RU" sz="3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объединения (кружки) </a:t>
            </a:r>
            <a:r>
              <a:rPr lang="ru-RU" sz="39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есть на  Станции Юных техников?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sut-norilsk.ru/wp-content/uploads/2018/11/3D-%D0%9C%D0%B0%D1%81%D1%82%D0%B5%D1%80-300x289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75202" y="1739716"/>
            <a:ext cx="1296144" cy="1152128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5" name="Рисунок 4" descr="http://sut-norilsk.ru/wp-content/uploads/2018/11/%D0%90%D0%B7%D0%B1%D1%83%D0%BA%D0%B0-%D0%9F%D1%80%D0%B8%D1%80%D0%BE%D0%B4%D1%8B-300x288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442496" y="1739716"/>
            <a:ext cx="1247855" cy="1197923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6" name="Рисунок 5" descr="http://sut-norilsk.ru/wp-content/uploads/2018/11/%D0%92%D0%B8%D0%B4%D0%B5%D0%BE%D0%B0%D1%80%D1%82-300x289.pn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2690351" y="1771287"/>
            <a:ext cx="1191074" cy="1146552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7" name="Рисунок 6" descr="http://sut-norilsk.ru/wp-content/uploads/2018/11/%D0%92%D0%BE%D0%BB%D1%88%D0%B5%D0%B1%D0%BD%D0%B0%D1%8F-%D0%B8%D0%B3%D0%BE%D0%BB%D0%BE%D1%87%D0%BA%D0%B0-300x289.png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3881425" y="1713685"/>
            <a:ext cx="1224136" cy="1178159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8" name="Рисунок 7" descr="http://sut-norilsk.ru/wp-content/uploads/2018/11/%D0%98%D1%81%D1%81%D0%BB%D0%B5%D0%B4%D0%BE%D0%B2%D0%B0%D1%82%D0%B5%D0%BB%D0%B8-%D0%BF%D1%80%D0%B8%D1%80%D0%BE%D0%B4%D1%8B-300x288.png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5105561" y="1693067"/>
            <a:ext cx="1296143" cy="1244572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9" name="Рисунок 8" descr="http://sut-norilsk.ru/wp-content/uploads/2018/11/%D0%9A%D0%B0%D0%BB%D0%B5%D0%B9%D0%B4%D0%BE%D1%81%D0%BA%D0%BE%D0%BF-300x283.png"/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6357760" y="1771287"/>
            <a:ext cx="1324149" cy="1249786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0" name="Рисунок 9" descr="http://sut-norilsk.ru/wp-content/uploads/2019/10/i%CC%81%C2%AC%C2%A1%C2%AB%C2%A5%C2%AC--300x300.png"/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32797" y="2891844"/>
            <a:ext cx="1339275" cy="1339275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1" name="Рисунок 10" descr="http://sut-norilsk.ru/wp-content/uploads/2018/11/%D0%9C%D0%B0%D1%81%D1%82%D0%B5%D1%80%D0%B8%D0%BB%D0%BA%D0%B0-300x285.png"/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1404470" y="3068798"/>
            <a:ext cx="1323905" cy="1216192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2" name="Рисунок 11" descr="http://sut-norilsk.ru/wp-content/uploads/2018/11/%D0%9C%D0%B8%D0%BA%D1%80%D0%BE%D0%BD-300x289.png"/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2714642" y="3044349"/>
            <a:ext cx="1207086" cy="1161658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3" name="Рисунок 12" descr="http://sut-norilsk.ru/wp-content/uploads/2019/10/%C2%8C%C2%AE%C2%A9-%C2%A8%C2%ADa%CC%81a%CC%82a%CC%80a%CC%83%C2%AC%C2%A5%C2%ADa%CC%82-%C2%AA%C2%AE%C2%AC%C2%AFi%CC%80i%CC%82a%CC%82%C2%A5a%CC%80-300x277.jpg"/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4054390" y="3085118"/>
            <a:ext cx="1171108" cy="1080120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4" name="Рисунок 13" descr="http://sut-norilsk.ru/wp-content/uploads/2018/11/%D0%A0%D0%BE%D0%B1%D0%BE%D1%82%D0%B5%D1%85-283x300.png"/>
          <p:cNvPicPr/>
          <p:nvPr/>
        </p:nvPicPr>
        <p:blipFill>
          <a:blip r:embed="rId12"/>
          <a:srcRect/>
          <a:stretch>
            <a:fillRect/>
          </a:stretch>
        </p:blipFill>
        <p:spPr>
          <a:xfrm>
            <a:off x="5191584" y="2894874"/>
            <a:ext cx="1379273" cy="1460607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5" name="Рисунок 14" descr="http://sut-norilsk.ru/wp-content/uploads/2018/11/%D0%A2%D0%A0%D0%98%D0%97-300x265.png"/>
          <p:cNvPicPr/>
          <p:nvPr/>
        </p:nvPicPr>
        <p:blipFill>
          <a:blip r:embed="rId13"/>
          <a:srcRect/>
          <a:stretch>
            <a:fillRect/>
          </a:stretch>
        </p:blipFill>
        <p:spPr>
          <a:xfrm>
            <a:off x="6390145" y="2910415"/>
            <a:ext cx="1409614" cy="1243805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6" name="Рисунок 15" descr="http://sut-norilsk.ru/wp-content/uploads/2018/11/%D0%A4%D0%BB%D0%BE%D1%80%D0%B8%D1%81%D1%82%D0%B8%D0%BA%D0%B0-%D0%B8-%D1%82%D0%B2%D0%BE%D1%80%D1%87%D0%B5%D1%81%D1%82%D0%B2%D0%BE-300x285.png"/>
          <p:cNvPicPr/>
          <p:nvPr/>
        </p:nvPicPr>
        <p:blipFill>
          <a:blip r:embed="rId14"/>
          <a:srcRect/>
          <a:stretch>
            <a:fillRect/>
          </a:stretch>
        </p:blipFill>
        <p:spPr>
          <a:xfrm>
            <a:off x="-64310" y="4061387"/>
            <a:ext cx="1655781" cy="1571768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7" name="Рисунок 16" descr="http://sut-norilsk.ru/wp-content/uploads/2018/11/%D0%A4%D1%8D%D1%88%D0%BD-%D1%81%D1%82%D1%83%D0%B4%D0%B8%D1%8F-300x283.png"/>
          <p:cNvPicPr/>
          <p:nvPr/>
        </p:nvPicPr>
        <p:blipFill>
          <a:blip r:embed="rId15"/>
          <a:srcRect/>
          <a:stretch>
            <a:fillRect/>
          </a:stretch>
        </p:blipFill>
        <p:spPr>
          <a:xfrm>
            <a:off x="1290659" y="4234844"/>
            <a:ext cx="1511964" cy="1427752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8" name="Рисунок 17" descr="http://sut-norilsk.ru/wp-content/uploads/2018/11/%D0%A7%D0%9F%D0%A3-277x300.png"/>
          <p:cNvPicPr/>
          <p:nvPr/>
        </p:nvPicPr>
        <p:blipFill>
          <a:blip r:embed="rId16"/>
          <a:srcRect/>
          <a:stretch>
            <a:fillRect/>
          </a:stretch>
        </p:blipFill>
        <p:spPr>
          <a:xfrm>
            <a:off x="2843604" y="4262010"/>
            <a:ext cx="1306812" cy="1416704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19" name="Рисунок 18" descr="http://sut-norilsk.ru/wp-content/uploads/2018/11/%D0%AE%D0%BD%D1%8B%D0%B5-%D1%83%D0%BC%D0%B5%D0%BB%D1%8C%D1%86%D1%8B-288x300.png"/>
          <p:cNvPicPr/>
          <p:nvPr/>
        </p:nvPicPr>
        <p:blipFill>
          <a:blip r:embed="rId17"/>
          <a:srcRect/>
          <a:stretch>
            <a:fillRect/>
          </a:stretch>
        </p:blipFill>
        <p:spPr>
          <a:xfrm>
            <a:off x="4054390" y="4355481"/>
            <a:ext cx="1364001" cy="1390041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20" name="Рисунок 19" descr="https://sut-norilsk.ru/wp-content/uploads/2019/03/%D0%AD%D0%BC%D0%B1%D0%BB%D0%B5%D0%BC%D0%B0-1.png"/>
          <p:cNvPicPr/>
          <p:nvPr/>
        </p:nvPicPr>
        <p:blipFill>
          <a:blip r:embed="rId18"/>
          <a:srcRect/>
          <a:stretch>
            <a:fillRect/>
          </a:stretch>
        </p:blipFill>
        <p:spPr>
          <a:xfrm>
            <a:off x="5418391" y="4491572"/>
            <a:ext cx="1162031" cy="1187142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21" name="Рисунок 20" descr="https://sut-norilsk.ru/wp-content/uploads/2019/03/%D0%BB%D0%BE%D0%B3%D0%BE%D1%82%D0%B8%D0%BF-944x1024.jpg"/>
          <p:cNvPicPr/>
          <p:nvPr/>
        </p:nvPicPr>
        <p:blipFill>
          <a:blip r:embed="rId19"/>
          <a:srcRect/>
          <a:stretch>
            <a:fillRect/>
          </a:stretch>
        </p:blipFill>
        <p:spPr>
          <a:xfrm>
            <a:off x="6689358" y="4482752"/>
            <a:ext cx="1110401" cy="1204781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22" name="Рисунок 21" descr="https://sut-norilsk.ru/wp-content/uploads/2019/03/%D0%AD%D0%BC%D0%B1%D0%BB%D0%B5%D0%BC%D0%B0-1-1024x1000.jpg"/>
          <p:cNvPicPr/>
          <p:nvPr/>
        </p:nvPicPr>
        <p:blipFill>
          <a:blip r:embed="rId20"/>
          <a:srcRect/>
          <a:stretch>
            <a:fillRect/>
          </a:stretch>
        </p:blipFill>
        <p:spPr>
          <a:xfrm>
            <a:off x="7784863" y="3041000"/>
            <a:ext cx="1138714" cy="1113220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23" name="Рисунок 22" descr="http://sut-norilsk.ru/wp-content/uploads/2018/11/%D0%AE%D0%BD%D1%8B%D0%B9-%D0%B8%D1%81%D1%81%D0%BB%D0%B5%D0%B4%D0%BE%D0%B2%D0%B0%D1%82%D0%B5%D0%BB%D1%8C.png"/>
          <p:cNvPicPr/>
          <p:nvPr/>
        </p:nvPicPr>
        <p:blipFill>
          <a:blip r:embed="rId21"/>
          <a:srcRect/>
          <a:stretch>
            <a:fillRect/>
          </a:stretch>
        </p:blipFill>
        <p:spPr>
          <a:xfrm>
            <a:off x="7476809" y="1633631"/>
            <a:ext cx="1539187" cy="1525098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9345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TM01859862[[fn=Поп-музыка]]</Template>
  <TotalTime>971</TotalTime>
  <Words>154</Words>
  <Application>Microsoft Office PowerPoint</Application>
  <PresentationFormat>Экран (4:3)</PresentationFormat>
  <Paragraphs>77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Urban Pop</vt:lpstr>
      <vt:lpstr>Педагог дополнительного образования  Ромашкина Юлия Александровна</vt:lpstr>
      <vt:lpstr>Презентация PowerPoint</vt:lpstr>
      <vt:lpstr>Викторина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Masha</dc:creator>
  <cp:lastModifiedBy>юлия</cp:lastModifiedBy>
  <cp:revision>66</cp:revision>
  <dcterms:created xsi:type="dcterms:W3CDTF">2020-11-19T19:49:09Z</dcterms:created>
  <dcterms:modified xsi:type="dcterms:W3CDTF">2022-12-01T15:12:09Z</dcterms:modified>
</cp:coreProperties>
</file>