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>
        <p:scale>
          <a:sx n="75" d="100"/>
          <a:sy n="75" d="100"/>
        </p:scale>
        <p:origin x="195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52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50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8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88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43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97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5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14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59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76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3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13E9F-D7D6-4894-83D8-546A088025C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3205B-F262-4C34-90E7-B14F488EB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542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3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1.jpeg"/><Relationship Id="rId5" Type="http://schemas.microsoft.com/office/2007/relationships/media" Target="../media/media3.mp3"/><Relationship Id="rId10" Type="http://schemas.openxmlformats.org/officeDocument/2006/relationships/image" Target="../media/image10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udatumen.ru/uploads/2d28dd20490c044e53ece6d4cbfcec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559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76" y="243839"/>
            <a:ext cx="7968343" cy="161979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Окружающий мир</a:t>
            </a:r>
            <a:endParaRPr lang="ru-RU" b="1" i="1" dirty="0">
              <a:solidFill>
                <a:srgbClr val="C00000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193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o-l-mandrykina.edumsko.ru/uploads/4000/15418/persona/news/.thumbs/chem-otlichayutsya-pticy-drug-ot-druga.jpg?148982815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11" y="2169887"/>
            <a:ext cx="3472589" cy="228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pro-selhoz.ru/wp-content/uploads/2017/09/dikie_gusi_17_121305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66" y="2169887"/>
            <a:ext cx="3578953" cy="2204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stihi.ru/pics/2017/09/10/127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11" y="-2"/>
            <a:ext cx="3759200" cy="204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fs00.infourok.ru/images/doc/163/188266/img27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" t="10540" r="4328" b="371"/>
          <a:stretch/>
        </p:blipFill>
        <p:spPr bwMode="auto">
          <a:xfrm>
            <a:off x="8426019" y="-2"/>
            <a:ext cx="3632200" cy="20428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www.tvoyakniga.ru/images/forum_uploads/4386080-dc5aef83611e1cfe_201410261033.gi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-1"/>
            <a:ext cx="3873499" cy="204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supersnimki.ru/images/pub/2016/11/25/2b004aa3-b30b-11e6-a33e-f6917290f27f_original.jpg?36428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267199" y="4510246"/>
            <a:ext cx="3873499" cy="2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350" y="4563748"/>
            <a:ext cx="3342250" cy="2336349"/>
          </a:xfrm>
          <a:prstGeom prst="rect">
            <a:avLst/>
          </a:prstGeom>
        </p:spPr>
      </p:pic>
      <p:pic>
        <p:nvPicPr>
          <p:cNvPr id="12" name="Рисунок 11" descr="https://ds04.infourok.ru/uploads/ex/0960/000218b7-f155a6b2/img20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66" y="4510246"/>
            <a:ext cx="3712734" cy="234775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Волна 10"/>
          <p:cNvSpPr/>
          <p:nvPr/>
        </p:nvSpPr>
        <p:spPr>
          <a:xfrm>
            <a:off x="3835400" y="2349500"/>
            <a:ext cx="4483100" cy="2024926"/>
          </a:xfrm>
          <a:prstGeom prst="wav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55178">
                <a:srgbClr val="F09454"/>
              </a:gs>
              <a:gs pos="27000">
                <a:schemeClr val="accent2">
                  <a:lumMod val="97000"/>
                  <a:lumOff val="3000"/>
                </a:schemeClr>
              </a:gs>
              <a:gs pos="62000">
                <a:schemeClr val="accent4">
                  <a:alpha val="92000"/>
                  <a:lumMod val="88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ПТИЦЫ            </a:t>
            </a: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ОСЕНЬЮ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02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олоса птиц - Синица-лазоревк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0486" y="3860800"/>
            <a:ext cx="368300" cy="368300"/>
          </a:xfrm>
        </p:spPr>
      </p:pic>
      <p:pic>
        <p:nvPicPr>
          <p:cNvPr id="3074" name="Picture 2" descr="http://soyuz-ig.ru/foto5.png?i=7165&amp;k=bolshaya-sinica-fot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1" y="1536700"/>
            <a:ext cx="28003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олоса птиц - Большой пестрый дятел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88655" y="5626100"/>
            <a:ext cx="457200" cy="457200"/>
          </a:xfrm>
          <a:prstGeom prst="rect">
            <a:avLst/>
          </a:prstGeom>
        </p:spPr>
      </p:pic>
      <p:pic>
        <p:nvPicPr>
          <p:cNvPr id="3076" name="Picture 4" descr="http://24kovrov.ru/images/proekty/2017/03/123.jpe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5" y="3156941"/>
            <a:ext cx="2859089" cy="214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Голоса птиц - Серая ворона (Corvus cornix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92973" y="3994149"/>
            <a:ext cx="469902" cy="469902"/>
          </a:xfrm>
          <a:prstGeom prst="rect">
            <a:avLst/>
          </a:prstGeom>
        </p:spPr>
      </p:pic>
      <p:pic>
        <p:nvPicPr>
          <p:cNvPr id="3078" name="Picture 6" descr="http://kak-do-ma.ru/img-q5y5x5n416b41454u4m4g4w5i5i5s2u4i4p5e4m4b474o55444o4k4b4/wikipedia/commons/7/71/Kr%C3%A4he_65%28loz%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047" y="1536700"/>
            <a:ext cx="2689702" cy="21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olosa_ptic_Snezhnyj_vorobej_Montifringilla_nivalis_(vmuzice.me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356848" y="5381624"/>
            <a:ext cx="488951" cy="488951"/>
          </a:xfrm>
          <a:prstGeom prst="rect">
            <a:avLst/>
          </a:prstGeom>
        </p:spPr>
      </p:pic>
      <p:pic>
        <p:nvPicPr>
          <p:cNvPr id="3080" name="Picture 8" descr="http://mtdata.ru/u16/photoC74B/20893229999-0/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372" y="3156941"/>
            <a:ext cx="2992174" cy="214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46134" y="292437"/>
            <a:ext cx="5351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5">
                    <a:lumMod val="75000"/>
                  </a:schemeClr>
                </a:solidFill>
              </a:rPr>
              <a:t>ЗИМУЮЩИЕ</a:t>
            </a:r>
            <a:endParaRPr lang="ru-RU" sz="6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8600" y="241974"/>
            <a:ext cx="5168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5">
                    <a:lumMod val="75000"/>
                  </a:schemeClr>
                </a:solidFill>
              </a:rPr>
              <a:t>И    ОСЕДЛЫЕ</a:t>
            </a:r>
            <a:endParaRPr lang="ru-RU" sz="6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5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9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40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8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pro-selhoz.ru/wp-content/uploads/2017/09/dikie_gusi_17_1213051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0"/>
            <a:ext cx="11341100" cy="651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pro-selhoz.ru/wp-content/uploads/2017/09/dikie_gusi_17_1213051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422" y="1126490"/>
            <a:ext cx="5939155" cy="4605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Detskaya_muzyka_-_Prosto_spokojnaya_krasivaya_muzyka..._(xMuz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9299" y="5883910"/>
            <a:ext cx="440690" cy="44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47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o-l-mandrykina.edumsko.ru/uploads/4000/15418/persona/news/.thumbs/chem-otlichayutsya-pticy-drug-ot-druga.jpg?148982815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11" y="2169887"/>
            <a:ext cx="3472589" cy="228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pro-selhoz.ru/wp-content/uploads/2017/09/dikie_gusi_17_121305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66" y="2169887"/>
            <a:ext cx="3578953" cy="2204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stihi.ru/pics/2017/09/10/127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11" y="-2"/>
            <a:ext cx="3759200" cy="204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fs00.infourok.ru/images/doc/163/188266/img27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" t="10540" r="4328" b="371"/>
          <a:stretch/>
        </p:blipFill>
        <p:spPr bwMode="auto">
          <a:xfrm>
            <a:off x="8426019" y="-2"/>
            <a:ext cx="3632200" cy="20428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www.tvoyakniga.ru/images/forum_uploads/4386080-dc5aef83611e1cfe_201410261033.gi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-1"/>
            <a:ext cx="3873499" cy="204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supersnimki.ru/images/pub/2016/11/25/2b004aa3-b30b-11e6-a33e-f6917290f27f_original.jpg?36428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267199" y="4510246"/>
            <a:ext cx="3873499" cy="2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350" y="4563748"/>
            <a:ext cx="3342250" cy="2336349"/>
          </a:xfrm>
          <a:prstGeom prst="rect">
            <a:avLst/>
          </a:prstGeom>
        </p:spPr>
      </p:pic>
      <p:pic>
        <p:nvPicPr>
          <p:cNvPr id="12" name="Рисунок 11" descr="https://ds04.infourok.ru/uploads/ex/0960/000218b7-f155a6b2/img20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66" y="4510246"/>
            <a:ext cx="3712734" cy="234775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Волна 10"/>
          <p:cNvSpPr/>
          <p:nvPr/>
        </p:nvSpPr>
        <p:spPr>
          <a:xfrm>
            <a:off x="3835400" y="2349500"/>
            <a:ext cx="4483100" cy="2024926"/>
          </a:xfrm>
          <a:prstGeom prst="wav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55178">
                <a:srgbClr val="F09454"/>
              </a:gs>
              <a:gs pos="27000">
                <a:schemeClr val="accent2">
                  <a:lumMod val="97000"/>
                  <a:lumOff val="3000"/>
                </a:schemeClr>
              </a:gs>
              <a:gs pos="62000">
                <a:schemeClr val="accent4">
                  <a:alpha val="92000"/>
                  <a:lumMod val="88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ПТИЦЫ            </a:t>
            </a:r>
          </a:p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ОСЕНЬЮ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6162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150995"/>
            <a:ext cx="8788400" cy="654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1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Покормите птиц зимой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agronomu.com/media/res/1/6/5/0/3/16503.okahzo.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317" y="1144588"/>
            <a:ext cx="7853364" cy="554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50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allpaperfav.com/wp-content/uploads/plixpapers1511/autumn_discourse_wallpaper_background_21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0"/>
            <a:ext cx="12192000" cy="688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693862"/>
            <a:ext cx="9017000" cy="2332038"/>
          </a:xfrm>
        </p:spPr>
        <p:txBody>
          <a:bodyPr>
            <a:normAutofit/>
          </a:bodyPr>
          <a:lstStyle/>
          <a:p>
            <a:pPr algn="ctr"/>
            <a:r>
              <a:rPr lang="ru-RU" sz="88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BatangChe" panose="02030609000101010101" pitchFamily="49" charset="-127"/>
              </a:rPr>
              <a:t>МОЛОДЦЫ!</a:t>
            </a:r>
            <a:endParaRPr lang="ru-RU" sz="8800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8618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16</Words>
  <Application>Microsoft Office PowerPoint</Application>
  <PresentationFormat>Широкоэкранный</PresentationFormat>
  <Paragraphs>9</Paragraphs>
  <Slides>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BatangChe</vt:lpstr>
      <vt:lpstr>Arial</vt:lpstr>
      <vt:lpstr>Calibri</vt:lpstr>
      <vt:lpstr>Calibri Light</vt:lpstr>
      <vt:lpstr>Comic Sans MS</vt:lpstr>
      <vt:lpstr>Тема Office</vt:lpstr>
      <vt:lpstr>Окружающий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Покормите птиц зимой</vt:lpstr>
      <vt:lpstr>МОЛОДЦЫ!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</dc:title>
  <dc:creator>User</dc:creator>
  <cp:lastModifiedBy>User</cp:lastModifiedBy>
  <cp:revision>7</cp:revision>
  <dcterms:created xsi:type="dcterms:W3CDTF">2017-10-22T16:34:37Z</dcterms:created>
  <dcterms:modified xsi:type="dcterms:W3CDTF">2017-10-22T18:13:37Z</dcterms:modified>
</cp:coreProperties>
</file>