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2"/>
    <p:sldMasterId id="2147483674" r:id="rId3"/>
  </p:sldMasterIdLst>
  <p:notesMasterIdLst>
    <p:notesMasterId r:id="rId20"/>
  </p:notes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4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128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" Type="http://schemas.openxmlformats.org/officeDocument/2006/relationships/slideMaster" Target="slideMasters/slideMaster3.xml"/><Relationship Id="rId21" Type="http://schemas.openxmlformats.org/officeDocument/2006/relationships/presProps" Target="pres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theme" Target="theme/theme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216000" y="812520"/>
            <a:ext cx="7127280" cy="4008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r>
              <a:rPr lang="ru-RU" sz="1800" b="0" strike="noStrike" spc="-1">
                <a:solidFill>
                  <a:srgbClr val="000000"/>
                </a:solidFill>
                <a:latin typeface="Constantia"/>
              </a:rPr>
              <a:t>Для перемещения страницы щёлкните мышью</a:t>
            </a:r>
          </a:p>
        </p:txBody>
      </p:sp>
      <p:sp>
        <p:nvSpPr>
          <p:cNvPr id="130" name="PlaceHolder 2"/>
          <p:cNvSpPr>
            <a:spLocks noGrp="1"/>
          </p:cNvSpPr>
          <p:nvPr>
            <p:ph type="body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 marL="216000" indent="0">
              <a:buNone/>
            </a:pPr>
            <a:r>
              <a:rPr lang="ru-RU" sz="2000" b="0" strike="noStrike" spc="-1">
                <a:solidFill>
                  <a:srgbClr val="000000"/>
                </a:solidFill>
                <a:latin typeface="Arial"/>
              </a:rPr>
              <a:t>Для правки формата примечаний щёлкните мышью</a:t>
            </a:r>
          </a:p>
        </p:txBody>
      </p:sp>
      <p:sp>
        <p:nvSpPr>
          <p:cNvPr id="131" name="PlaceHolder 3"/>
          <p:cNvSpPr>
            <a:spLocks noGrp="1"/>
          </p:cNvSpPr>
          <p:nvPr>
            <p:ph type="hdr"/>
          </p:nvPr>
        </p:nvSpPr>
        <p:spPr>
          <a:xfrm>
            <a:off x="0" y="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 indent="0">
              <a:buNone/>
            </a:pPr>
            <a:r>
              <a:rPr lang="ru-RU" sz="1400" b="0" strike="noStrike" spc="-1">
                <a:solidFill>
                  <a:srgbClr val="000000"/>
                </a:solidFill>
                <a:latin typeface="Times New Roman"/>
              </a:rPr>
              <a:t>&lt;верхний колонтитул&gt;</a:t>
            </a:r>
          </a:p>
        </p:txBody>
      </p:sp>
      <p:sp>
        <p:nvSpPr>
          <p:cNvPr id="132" name="PlaceHolder 4"/>
          <p:cNvSpPr>
            <a:spLocks noGrp="1"/>
          </p:cNvSpPr>
          <p:nvPr>
            <p:ph type="dt" idx="10"/>
          </p:nvPr>
        </p:nvSpPr>
        <p:spPr>
          <a:xfrm>
            <a:off x="4278960" y="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>
            <a:lvl1pPr indent="0" algn="r">
              <a:buNone/>
              <a:defRPr lang="ru-RU" sz="1400" b="0" strike="noStrike" spc="-1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r">
              <a:buNone/>
            </a:pPr>
            <a:r>
              <a:rPr lang="ru-RU" sz="1400" b="0" strike="noStrike" spc="-1">
                <a:solidFill>
                  <a:srgbClr val="000000"/>
                </a:solidFill>
                <a:latin typeface="Times New Roman"/>
              </a:rPr>
              <a:t>&lt;дата/время&gt;</a:t>
            </a:r>
          </a:p>
        </p:txBody>
      </p:sp>
      <p:sp>
        <p:nvSpPr>
          <p:cNvPr id="133" name="PlaceHolder 5"/>
          <p:cNvSpPr>
            <a:spLocks noGrp="1"/>
          </p:cNvSpPr>
          <p:nvPr>
            <p:ph type="ftr" idx="11"/>
          </p:nvPr>
        </p:nvSpPr>
        <p:spPr>
          <a:xfrm>
            <a:off x="0" y="1015740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b">
            <a:noAutofit/>
          </a:bodyPr>
          <a:lstStyle>
            <a:lvl1pPr indent="0">
              <a:buNone/>
              <a:defRPr lang="ru-RU" sz="1400" b="0" strike="noStrike" spc="-1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>
              <a:buNone/>
            </a:pPr>
            <a:r>
              <a:rPr lang="ru-RU" sz="1400" b="0" strike="noStrike" spc="-1">
                <a:solidFill>
                  <a:srgbClr val="000000"/>
                </a:solidFill>
                <a:latin typeface="Times New Roman"/>
              </a:rPr>
              <a:t>&lt;нижний колонтитул&gt;</a:t>
            </a:r>
          </a:p>
        </p:txBody>
      </p:sp>
      <p:sp>
        <p:nvSpPr>
          <p:cNvPr id="134" name="PlaceHolder 6"/>
          <p:cNvSpPr>
            <a:spLocks noGrp="1"/>
          </p:cNvSpPr>
          <p:nvPr>
            <p:ph type="sldNum" idx="12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b">
            <a:noAutofit/>
          </a:bodyPr>
          <a:lstStyle>
            <a:lvl1pPr indent="0" algn="r">
              <a:buNone/>
              <a:defRPr lang="ru-RU" sz="1400" b="0" strike="noStrike" spc="-1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r">
              <a:buNone/>
            </a:pPr>
            <a:fld id="{0349C2CD-E44F-4FE6-8297-0ECB4C56B20E}" type="slidenum">
              <a:rPr lang="ru-RU" sz="1400" b="0" strike="noStrike" spc="-1">
                <a:solidFill>
                  <a:srgbClr val="000000"/>
                </a:solidFill>
                <a:latin typeface="Times New Roman"/>
              </a:rPr>
              <a:pPr indent="0" algn="r">
                <a:buNone/>
              </a:pPr>
              <a:t>‹#›</a:t>
            </a:fld>
            <a:endParaRPr lang="ru-RU" sz="1400" b="0" strike="noStrike" spc="-1">
              <a:solidFill>
                <a:srgbClr val="000000"/>
              </a:solidFill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ln w="0">
            <a:noFill/>
          </a:ln>
        </p:spPr>
      </p:sp>
      <p:sp>
        <p:nvSpPr>
          <p:cNvPr id="239" name="PlaceHolder 2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040" cy="411444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lstStyle/>
          <a:p>
            <a:pPr marL="216000" indent="0">
              <a:buNone/>
            </a:pPr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0" name="PlaceHolder 3"/>
          <p:cNvSpPr>
            <a:spLocks noGrp="1"/>
          </p:cNvSpPr>
          <p:nvPr>
            <p:ph type="sldNum" idx="14"/>
          </p:nvPr>
        </p:nvSpPr>
        <p:spPr>
          <a:xfrm>
            <a:off x="3884760" y="8685360"/>
            <a:ext cx="2971440" cy="456840"/>
          </a:xfrm>
          <a:prstGeom prst="rect">
            <a:avLst/>
          </a:prstGeom>
          <a:noFill/>
          <a:ln w="0">
            <a:noFill/>
          </a:ln>
        </p:spPr>
        <p:txBody>
          <a:bodyPr anchor="b">
            <a:noAutofit/>
          </a:bodyPr>
          <a:lstStyle>
            <a:lvl1pPr indent="0" algn="r">
              <a:lnSpc>
                <a:spcPct val="100000"/>
              </a:lnSpc>
              <a:buNone/>
              <a:defRPr lang="ru-RU" sz="1200" b="0" strike="noStrike" spc="-1">
                <a:solidFill>
                  <a:srgbClr val="000000"/>
                </a:solidFill>
                <a:latin typeface="+mn-lt"/>
                <a:ea typeface="+mn-ea"/>
              </a:defRPr>
            </a:lvl1pPr>
          </a:lstStyle>
          <a:p>
            <a:pPr indent="0" algn="r">
              <a:lnSpc>
                <a:spcPct val="100000"/>
              </a:lnSpc>
              <a:buNone/>
            </a:pPr>
            <a:fld id="{C39C4305-FE1B-42E5-8300-879018E9AA3F}" type="slidenum">
              <a:rPr lang="ru-RU" sz="1200" b="0" strike="noStrike" spc="-1">
                <a:solidFill>
                  <a:srgbClr val="000000"/>
                </a:solidFill>
                <a:latin typeface="+mn-lt"/>
                <a:ea typeface="+mn-ea"/>
              </a:rPr>
              <a:pPr indent="0" algn="r">
                <a:lnSpc>
                  <a:spcPct val="100000"/>
                </a:lnSpc>
                <a:buNone/>
              </a:pPr>
              <a:t>15</a:t>
            </a:fld>
            <a:endParaRPr lang="ru-RU" sz="1200" b="0" strike="noStrike" spc="-1">
              <a:solidFill>
                <a:srgbClr val="000000"/>
              </a:solidFill>
              <a:latin typeface="Times New Roman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1"/>
          </p:nvPr>
        </p:nvSpPr>
        <p:spPr/>
        <p:txBody>
          <a:bodyPr/>
          <a:lstStyle/>
          <a:p>
            <a:fld id="{4BA1C078-37AA-421C-94AE-8EEFD71E82ED}" type="slidenum">
              <a:rPr/>
              <a:pPr/>
              <a:t>‹#›</a:t>
            </a:fld>
            <a:endParaRPr/>
          </a:p>
        </p:txBody>
      </p:sp>
      <p:sp>
        <p:nvSpPr>
          <p:cNvPr id="4" name="PlaceHolder 3"/>
          <p:cNvSpPr>
            <a:spLocks noGrp="1"/>
          </p:cNvSpPr>
          <p:nvPr>
            <p:ph type="dt" idx="3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457200" y="152280"/>
            <a:ext cx="8229240" cy="1218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ru-RU" sz="1800" b="0" strike="noStrike" spc="-1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/>
          </p:nvPr>
        </p:nvSpPr>
        <p:spPr>
          <a:xfrm>
            <a:off x="457200" y="1523880"/>
            <a:ext cx="8229240" cy="2180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2600" b="0" strike="noStrike" spc="-1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/>
          </p:nvPr>
        </p:nvSpPr>
        <p:spPr>
          <a:xfrm>
            <a:off x="457200" y="3912120"/>
            <a:ext cx="8229240" cy="2180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2600" b="0" strike="noStrike" spc="-1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1"/>
          </p:nvPr>
        </p:nvSpPr>
        <p:spPr/>
        <p:txBody>
          <a:bodyPr/>
          <a:lstStyle/>
          <a:p>
            <a:fld id="{64E48792-EA93-4CD3-98A6-1AF69F675E93}" type="slidenum">
              <a:rPr/>
              <a:pPr/>
              <a:t>‹#›</a:t>
            </a:fld>
            <a:endParaRPr/>
          </a:p>
        </p:txBody>
      </p:sp>
      <p:sp>
        <p:nvSpPr>
          <p:cNvPr id="7" name="PlaceHolder 6"/>
          <p:cNvSpPr>
            <a:spLocks noGrp="1"/>
          </p:cNvSpPr>
          <p:nvPr>
            <p:ph type="dt" idx="3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laceHolder 1"/>
          <p:cNvSpPr>
            <a:spLocks noGrp="1"/>
          </p:cNvSpPr>
          <p:nvPr>
            <p:ph type="title"/>
          </p:nvPr>
        </p:nvSpPr>
        <p:spPr>
          <a:xfrm>
            <a:off x="457200" y="152280"/>
            <a:ext cx="8229240" cy="1218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ru-RU" sz="1800" b="0" strike="noStrike" spc="-1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35" name="PlaceHolder 2"/>
          <p:cNvSpPr>
            <a:spLocks noGrp="1"/>
          </p:cNvSpPr>
          <p:nvPr>
            <p:ph/>
          </p:nvPr>
        </p:nvSpPr>
        <p:spPr>
          <a:xfrm>
            <a:off x="457200" y="1523880"/>
            <a:ext cx="4015800" cy="2180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2600" b="0" strike="noStrike" spc="-1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36" name="PlaceHolder 3"/>
          <p:cNvSpPr>
            <a:spLocks noGrp="1"/>
          </p:cNvSpPr>
          <p:nvPr>
            <p:ph/>
          </p:nvPr>
        </p:nvSpPr>
        <p:spPr>
          <a:xfrm>
            <a:off x="4674240" y="1523880"/>
            <a:ext cx="4015800" cy="2180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2600" b="0" strike="noStrike" spc="-1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37" name="PlaceHolder 4"/>
          <p:cNvSpPr>
            <a:spLocks noGrp="1"/>
          </p:cNvSpPr>
          <p:nvPr>
            <p:ph/>
          </p:nvPr>
        </p:nvSpPr>
        <p:spPr>
          <a:xfrm>
            <a:off x="457200" y="3912120"/>
            <a:ext cx="4015800" cy="2180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2600" b="0" strike="noStrike" spc="-1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38" name="PlaceHolder 5"/>
          <p:cNvSpPr>
            <a:spLocks noGrp="1"/>
          </p:cNvSpPr>
          <p:nvPr>
            <p:ph/>
          </p:nvPr>
        </p:nvSpPr>
        <p:spPr>
          <a:xfrm>
            <a:off x="4674240" y="3912120"/>
            <a:ext cx="4015800" cy="2180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2600" b="0" strike="noStrike" spc="-1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7" name="PlaceHolder 6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8" name="PlaceHolder 7"/>
          <p:cNvSpPr>
            <a:spLocks noGrp="1"/>
          </p:cNvSpPr>
          <p:nvPr>
            <p:ph type="sldNum" idx="1"/>
          </p:nvPr>
        </p:nvSpPr>
        <p:spPr/>
        <p:txBody>
          <a:bodyPr/>
          <a:lstStyle/>
          <a:p>
            <a:fld id="{1BD2FDD3-496C-4FAB-988D-362770B38509}" type="slidenum">
              <a:rPr/>
              <a:pPr/>
              <a:t>‹#›</a:t>
            </a:fld>
            <a:endParaRPr/>
          </a:p>
        </p:txBody>
      </p:sp>
      <p:sp>
        <p:nvSpPr>
          <p:cNvPr id="9" name="PlaceHolder 8"/>
          <p:cNvSpPr>
            <a:spLocks noGrp="1"/>
          </p:cNvSpPr>
          <p:nvPr>
            <p:ph type="dt" idx="3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PlaceHolder 1"/>
          <p:cNvSpPr>
            <a:spLocks noGrp="1"/>
          </p:cNvSpPr>
          <p:nvPr>
            <p:ph type="title"/>
          </p:nvPr>
        </p:nvSpPr>
        <p:spPr>
          <a:xfrm>
            <a:off x="457200" y="152280"/>
            <a:ext cx="8229240" cy="1218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ru-RU" sz="1800" b="0" strike="noStrike" spc="-1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40" name="PlaceHolder 2"/>
          <p:cNvSpPr>
            <a:spLocks noGrp="1"/>
          </p:cNvSpPr>
          <p:nvPr>
            <p:ph/>
          </p:nvPr>
        </p:nvSpPr>
        <p:spPr>
          <a:xfrm>
            <a:off x="457200" y="1523880"/>
            <a:ext cx="2649600" cy="2180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2600" b="0" strike="noStrike" spc="-1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41" name="PlaceHolder 3"/>
          <p:cNvSpPr>
            <a:spLocks noGrp="1"/>
          </p:cNvSpPr>
          <p:nvPr>
            <p:ph/>
          </p:nvPr>
        </p:nvSpPr>
        <p:spPr>
          <a:xfrm>
            <a:off x="3239640" y="1523880"/>
            <a:ext cx="2649600" cy="2180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2600" b="0" strike="noStrike" spc="-1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42" name="PlaceHolder 4"/>
          <p:cNvSpPr>
            <a:spLocks noGrp="1"/>
          </p:cNvSpPr>
          <p:nvPr>
            <p:ph/>
          </p:nvPr>
        </p:nvSpPr>
        <p:spPr>
          <a:xfrm>
            <a:off x="6022080" y="1523880"/>
            <a:ext cx="2649600" cy="2180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2600" b="0" strike="noStrike" spc="-1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43" name="PlaceHolder 5"/>
          <p:cNvSpPr>
            <a:spLocks noGrp="1"/>
          </p:cNvSpPr>
          <p:nvPr>
            <p:ph/>
          </p:nvPr>
        </p:nvSpPr>
        <p:spPr>
          <a:xfrm>
            <a:off x="457200" y="3912120"/>
            <a:ext cx="2649600" cy="2180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2600" b="0" strike="noStrike" spc="-1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44" name="PlaceHolder 6"/>
          <p:cNvSpPr>
            <a:spLocks noGrp="1"/>
          </p:cNvSpPr>
          <p:nvPr>
            <p:ph/>
          </p:nvPr>
        </p:nvSpPr>
        <p:spPr>
          <a:xfrm>
            <a:off x="3239640" y="3912120"/>
            <a:ext cx="2649600" cy="2180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2600" b="0" strike="noStrike" spc="-1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45" name="PlaceHolder 7"/>
          <p:cNvSpPr>
            <a:spLocks noGrp="1"/>
          </p:cNvSpPr>
          <p:nvPr>
            <p:ph/>
          </p:nvPr>
        </p:nvSpPr>
        <p:spPr>
          <a:xfrm>
            <a:off x="6022080" y="3912120"/>
            <a:ext cx="2649600" cy="2180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2600" b="0" strike="noStrike" spc="-1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9" name="PlaceHolder 8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10" name="PlaceHolder 9"/>
          <p:cNvSpPr>
            <a:spLocks noGrp="1"/>
          </p:cNvSpPr>
          <p:nvPr>
            <p:ph type="sldNum" idx="1"/>
          </p:nvPr>
        </p:nvSpPr>
        <p:spPr/>
        <p:txBody>
          <a:bodyPr/>
          <a:lstStyle/>
          <a:p>
            <a:fld id="{15A056D9-FC34-4F10-B4D2-4A6FCF3B0D0A}" type="slidenum">
              <a:rPr/>
              <a:pPr/>
              <a:t>‹#›</a:t>
            </a:fld>
            <a:endParaRPr/>
          </a:p>
        </p:txBody>
      </p:sp>
      <p:sp>
        <p:nvSpPr>
          <p:cNvPr id="11" name="PlaceHolder 10"/>
          <p:cNvSpPr>
            <a:spLocks noGrp="1"/>
          </p:cNvSpPr>
          <p:nvPr>
            <p:ph type="dt" idx="3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6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fld id="{32830692-4A47-487E-AAFC-CBD0A3657B4B}" type="slidenum">
              <a:rPr/>
              <a:pPr/>
              <a:t>‹#›</a:t>
            </a:fld>
            <a:endParaRPr/>
          </a:p>
        </p:txBody>
      </p:sp>
      <p:sp>
        <p:nvSpPr>
          <p:cNvPr id="4" name="PlaceHolder 3"/>
          <p:cNvSpPr>
            <a:spLocks noGrp="1"/>
          </p:cNvSpPr>
          <p:nvPr>
            <p:ph type="dt" idx="4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PlaceHolder 1"/>
          <p:cNvSpPr>
            <a:spLocks noGrp="1"/>
          </p:cNvSpPr>
          <p:nvPr>
            <p:ph type="title"/>
          </p:nvPr>
        </p:nvSpPr>
        <p:spPr>
          <a:xfrm>
            <a:off x="457200" y="152280"/>
            <a:ext cx="8229240" cy="1218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ru-RU" sz="1800" b="0" strike="noStrike" spc="-1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52" name="PlaceHolder 2"/>
          <p:cNvSpPr>
            <a:spLocks noGrp="1"/>
          </p:cNvSpPr>
          <p:nvPr>
            <p:ph type="subTitle"/>
          </p:nvPr>
        </p:nvSpPr>
        <p:spPr>
          <a:xfrm>
            <a:off x="457200" y="1523880"/>
            <a:ext cx="8229240" cy="4571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ru-RU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6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fld id="{C2C272C5-848E-4C76-A28E-D4FB29961D4E}" type="slidenum">
              <a:rPr/>
              <a:pPr/>
              <a:t>‹#›</a:t>
            </a:fld>
            <a:endParaRPr/>
          </a:p>
        </p:txBody>
      </p:sp>
      <p:sp>
        <p:nvSpPr>
          <p:cNvPr id="6" name="PlaceHolder 5"/>
          <p:cNvSpPr>
            <a:spLocks noGrp="1"/>
          </p:cNvSpPr>
          <p:nvPr>
            <p:ph type="dt" idx="4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PlaceHolder 1"/>
          <p:cNvSpPr>
            <a:spLocks noGrp="1"/>
          </p:cNvSpPr>
          <p:nvPr>
            <p:ph type="title"/>
          </p:nvPr>
        </p:nvSpPr>
        <p:spPr>
          <a:xfrm>
            <a:off x="457200" y="152280"/>
            <a:ext cx="8229240" cy="1218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ru-RU" sz="1800" b="0" strike="noStrike" spc="-1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54" name="PlaceHolder 2"/>
          <p:cNvSpPr>
            <a:spLocks noGrp="1"/>
          </p:cNvSpPr>
          <p:nvPr>
            <p:ph/>
          </p:nvPr>
        </p:nvSpPr>
        <p:spPr>
          <a:xfrm>
            <a:off x="457200" y="1523880"/>
            <a:ext cx="8229240" cy="4571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2600" b="0" strike="noStrike" spc="-1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6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fld id="{91B062CA-7FB0-486D-AA7C-655BDF27870B}" type="slidenum">
              <a:rPr/>
              <a:pPr/>
              <a:t>‹#›</a:t>
            </a:fld>
            <a:endParaRPr/>
          </a:p>
        </p:txBody>
      </p:sp>
      <p:sp>
        <p:nvSpPr>
          <p:cNvPr id="6" name="PlaceHolder 5"/>
          <p:cNvSpPr>
            <a:spLocks noGrp="1"/>
          </p:cNvSpPr>
          <p:nvPr>
            <p:ph type="dt" idx="4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PlaceHolder 1"/>
          <p:cNvSpPr>
            <a:spLocks noGrp="1"/>
          </p:cNvSpPr>
          <p:nvPr>
            <p:ph type="title"/>
          </p:nvPr>
        </p:nvSpPr>
        <p:spPr>
          <a:xfrm>
            <a:off x="457200" y="152280"/>
            <a:ext cx="8229240" cy="1218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ru-RU" sz="1800" b="0" strike="noStrike" spc="-1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56" name="PlaceHolder 2"/>
          <p:cNvSpPr>
            <a:spLocks noGrp="1"/>
          </p:cNvSpPr>
          <p:nvPr>
            <p:ph/>
          </p:nvPr>
        </p:nvSpPr>
        <p:spPr>
          <a:xfrm>
            <a:off x="457200" y="1523880"/>
            <a:ext cx="4015800" cy="4571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2600" b="0" strike="noStrike" spc="-1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57" name="PlaceHolder 3"/>
          <p:cNvSpPr>
            <a:spLocks noGrp="1"/>
          </p:cNvSpPr>
          <p:nvPr>
            <p:ph/>
          </p:nvPr>
        </p:nvSpPr>
        <p:spPr>
          <a:xfrm>
            <a:off x="4674240" y="1523880"/>
            <a:ext cx="4015800" cy="4571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2600" b="0" strike="noStrike" spc="-1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6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fld id="{52C7AB06-538F-404E-8E2B-3BC0383EA628}" type="slidenum">
              <a:rPr/>
              <a:pPr/>
              <a:t>‹#›</a:t>
            </a:fld>
            <a:endParaRPr/>
          </a:p>
        </p:txBody>
      </p:sp>
      <p:sp>
        <p:nvSpPr>
          <p:cNvPr id="7" name="PlaceHolder 6"/>
          <p:cNvSpPr>
            <a:spLocks noGrp="1"/>
          </p:cNvSpPr>
          <p:nvPr>
            <p:ph type="dt" idx="4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PlaceHolder 1"/>
          <p:cNvSpPr>
            <a:spLocks noGrp="1"/>
          </p:cNvSpPr>
          <p:nvPr>
            <p:ph type="title"/>
          </p:nvPr>
        </p:nvSpPr>
        <p:spPr>
          <a:xfrm>
            <a:off x="457200" y="152280"/>
            <a:ext cx="8229240" cy="1218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ru-RU" sz="1800" b="0" strike="noStrike" spc="-1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6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fld id="{5666037F-2685-4895-A51D-700DC7FB59F9}" type="slidenum">
              <a:rPr/>
              <a:pPr/>
              <a:t>‹#›</a:t>
            </a:fld>
            <a:endParaRPr/>
          </a:p>
        </p:txBody>
      </p:sp>
      <p:sp>
        <p:nvSpPr>
          <p:cNvPr id="5" name="PlaceHolder 4"/>
          <p:cNvSpPr>
            <a:spLocks noGrp="1"/>
          </p:cNvSpPr>
          <p:nvPr>
            <p:ph type="dt" idx="4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PlaceHolder 1"/>
          <p:cNvSpPr>
            <a:spLocks noGrp="1"/>
          </p:cNvSpPr>
          <p:nvPr>
            <p:ph type="subTitle"/>
          </p:nvPr>
        </p:nvSpPr>
        <p:spPr>
          <a:xfrm>
            <a:off x="457200" y="152280"/>
            <a:ext cx="8229240" cy="5651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/>
            <a:endParaRPr lang="ru-RU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6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fld id="{9B75ABB3-C0DD-4FF0-A855-8197E37C89B2}" type="slidenum">
              <a:rPr/>
              <a:pPr/>
              <a:t>‹#›</a:t>
            </a:fld>
            <a:endParaRPr/>
          </a:p>
        </p:txBody>
      </p:sp>
      <p:sp>
        <p:nvSpPr>
          <p:cNvPr id="5" name="PlaceHolder 4"/>
          <p:cNvSpPr>
            <a:spLocks noGrp="1"/>
          </p:cNvSpPr>
          <p:nvPr>
            <p:ph type="dt" idx="4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PlaceHolder 1"/>
          <p:cNvSpPr>
            <a:spLocks noGrp="1"/>
          </p:cNvSpPr>
          <p:nvPr>
            <p:ph type="title"/>
          </p:nvPr>
        </p:nvSpPr>
        <p:spPr>
          <a:xfrm>
            <a:off x="457200" y="152280"/>
            <a:ext cx="8229240" cy="1218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ru-RU" sz="1800" b="0" strike="noStrike" spc="-1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61" name="PlaceHolder 2"/>
          <p:cNvSpPr>
            <a:spLocks noGrp="1"/>
          </p:cNvSpPr>
          <p:nvPr>
            <p:ph/>
          </p:nvPr>
        </p:nvSpPr>
        <p:spPr>
          <a:xfrm>
            <a:off x="457200" y="1523880"/>
            <a:ext cx="4015800" cy="2180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2600" b="0" strike="noStrike" spc="-1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62" name="PlaceHolder 3"/>
          <p:cNvSpPr>
            <a:spLocks noGrp="1"/>
          </p:cNvSpPr>
          <p:nvPr>
            <p:ph/>
          </p:nvPr>
        </p:nvSpPr>
        <p:spPr>
          <a:xfrm>
            <a:off x="4674240" y="1523880"/>
            <a:ext cx="4015800" cy="4571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2600" b="0" strike="noStrike" spc="-1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63" name="PlaceHolder 4"/>
          <p:cNvSpPr>
            <a:spLocks noGrp="1"/>
          </p:cNvSpPr>
          <p:nvPr>
            <p:ph/>
          </p:nvPr>
        </p:nvSpPr>
        <p:spPr>
          <a:xfrm>
            <a:off x="457200" y="3912120"/>
            <a:ext cx="4015800" cy="2180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2600" b="0" strike="noStrike" spc="-1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6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fld id="{FCCCB44F-B714-4D43-863B-742F3940469C}" type="slidenum">
              <a:rPr/>
              <a:pPr/>
              <a:t>‹#›</a:t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4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title"/>
          </p:nvPr>
        </p:nvSpPr>
        <p:spPr>
          <a:xfrm>
            <a:off x="457200" y="152280"/>
            <a:ext cx="8229240" cy="1218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ru-RU" sz="1800" b="0" strike="noStrike" spc="-1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11" name="PlaceHolder 2"/>
          <p:cNvSpPr>
            <a:spLocks noGrp="1"/>
          </p:cNvSpPr>
          <p:nvPr>
            <p:ph type="subTitle"/>
          </p:nvPr>
        </p:nvSpPr>
        <p:spPr>
          <a:xfrm>
            <a:off x="457200" y="1523880"/>
            <a:ext cx="8229240" cy="4571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ru-RU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1"/>
          </p:nvPr>
        </p:nvSpPr>
        <p:spPr/>
        <p:txBody>
          <a:bodyPr/>
          <a:lstStyle/>
          <a:p>
            <a:fld id="{42EC408E-5B3E-4238-92CD-C831A2D34851}" type="slidenum">
              <a:rPr/>
              <a:pPr/>
              <a:t>‹#›</a:t>
            </a:fld>
            <a:endParaRPr/>
          </a:p>
        </p:txBody>
      </p:sp>
      <p:sp>
        <p:nvSpPr>
          <p:cNvPr id="6" name="PlaceHolder 5"/>
          <p:cNvSpPr>
            <a:spLocks noGrp="1"/>
          </p:cNvSpPr>
          <p:nvPr>
            <p:ph type="dt" idx="3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PlaceHolder 1"/>
          <p:cNvSpPr>
            <a:spLocks noGrp="1"/>
          </p:cNvSpPr>
          <p:nvPr>
            <p:ph type="title"/>
          </p:nvPr>
        </p:nvSpPr>
        <p:spPr>
          <a:xfrm>
            <a:off x="457200" y="152280"/>
            <a:ext cx="8229240" cy="1218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ru-RU" sz="1800" b="0" strike="noStrike" spc="-1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65" name="PlaceHolder 2"/>
          <p:cNvSpPr>
            <a:spLocks noGrp="1"/>
          </p:cNvSpPr>
          <p:nvPr>
            <p:ph/>
          </p:nvPr>
        </p:nvSpPr>
        <p:spPr>
          <a:xfrm>
            <a:off x="457200" y="1523880"/>
            <a:ext cx="4015800" cy="4571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2600" b="0" strike="noStrike" spc="-1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66" name="PlaceHolder 3"/>
          <p:cNvSpPr>
            <a:spLocks noGrp="1"/>
          </p:cNvSpPr>
          <p:nvPr>
            <p:ph/>
          </p:nvPr>
        </p:nvSpPr>
        <p:spPr>
          <a:xfrm>
            <a:off x="4674240" y="1523880"/>
            <a:ext cx="4015800" cy="2180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2600" b="0" strike="noStrike" spc="-1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67" name="PlaceHolder 4"/>
          <p:cNvSpPr>
            <a:spLocks noGrp="1"/>
          </p:cNvSpPr>
          <p:nvPr>
            <p:ph/>
          </p:nvPr>
        </p:nvSpPr>
        <p:spPr>
          <a:xfrm>
            <a:off x="4674240" y="3912120"/>
            <a:ext cx="4015800" cy="2180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2600" b="0" strike="noStrike" spc="-1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6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fld id="{7CB95CE2-9C2E-46B1-81C2-F2BE594B8286}" type="slidenum">
              <a:rPr/>
              <a:pPr/>
              <a:t>‹#›</a:t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4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PlaceHolder 1"/>
          <p:cNvSpPr>
            <a:spLocks noGrp="1"/>
          </p:cNvSpPr>
          <p:nvPr>
            <p:ph type="title"/>
          </p:nvPr>
        </p:nvSpPr>
        <p:spPr>
          <a:xfrm>
            <a:off x="457200" y="152280"/>
            <a:ext cx="8229240" cy="1218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ru-RU" sz="1800" b="0" strike="noStrike" spc="-1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69" name="PlaceHolder 2"/>
          <p:cNvSpPr>
            <a:spLocks noGrp="1"/>
          </p:cNvSpPr>
          <p:nvPr>
            <p:ph/>
          </p:nvPr>
        </p:nvSpPr>
        <p:spPr>
          <a:xfrm>
            <a:off x="457200" y="1523880"/>
            <a:ext cx="4015800" cy="2180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2600" b="0" strike="noStrike" spc="-1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70" name="PlaceHolder 3"/>
          <p:cNvSpPr>
            <a:spLocks noGrp="1"/>
          </p:cNvSpPr>
          <p:nvPr>
            <p:ph/>
          </p:nvPr>
        </p:nvSpPr>
        <p:spPr>
          <a:xfrm>
            <a:off x="4674240" y="1523880"/>
            <a:ext cx="4015800" cy="2180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2600" b="0" strike="noStrike" spc="-1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71" name="PlaceHolder 4"/>
          <p:cNvSpPr>
            <a:spLocks noGrp="1"/>
          </p:cNvSpPr>
          <p:nvPr>
            <p:ph/>
          </p:nvPr>
        </p:nvSpPr>
        <p:spPr>
          <a:xfrm>
            <a:off x="457200" y="3912120"/>
            <a:ext cx="8229240" cy="2180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2600" b="0" strike="noStrike" spc="-1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6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fld id="{9AF67AB2-3E34-4A4F-8B45-6D8FA8DDA5DE}" type="slidenum">
              <a:rPr/>
              <a:pPr/>
              <a:t>‹#›</a:t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4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PlaceHolder 1"/>
          <p:cNvSpPr>
            <a:spLocks noGrp="1"/>
          </p:cNvSpPr>
          <p:nvPr>
            <p:ph type="title"/>
          </p:nvPr>
        </p:nvSpPr>
        <p:spPr>
          <a:xfrm>
            <a:off x="457200" y="152280"/>
            <a:ext cx="8229240" cy="1218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ru-RU" sz="1800" b="0" strike="noStrike" spc="-1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73" name="PlaceHolder 2"/>
          <p:cNvSpPr>
            <a:spLocks noGrp="1"/>
          </p:cNvSpPr>
          <p:nvPr>
            <p:ph/>
          </p:nvPr>
        </p:nvSpPr>
        <p:spPr>
          <a:xfrm>
            <a:off x="457200" y="1523880"/>
            <a:ext cx="8229240" cy="2180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2600" b="0" strike="noStrike" spc="-1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74" name="PlaceHolder 3"/>
          <p:cNvSpPr>
            <a:spLocks noGrp="1"/>
          </p:cNvSpPr>
          <p:nvPr>
            <p:ph/>
          </p:nvPr>
        </p:nvSpPr>
        <p:spPr>
          <a:xfrm>
            <a:off x="457200" y="3912120"/>
            <a:ext cx="8229240" cy="2180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2600" b="0" strike="noStrike" spc="-1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6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fld id="{75AEB5EE-B835-439B-9C82-09A1441FFDEB}" type="slidenum">
              <a:rPr/>
              <a:pPr/>
              <a:t>‹#›</a:t>
            </a:fld>
            <a:endParaRPr/>
          </a:p>
        </p:txBody>
      </p:sp>
      <p:sp>
        <p:nvSpPr>
          <p:cNvPr id="7" name="PlaceHolder 6"/>
          <p:cNvSpPr>
            <a:spLocks noGrp="1"/>
          </p:cNvSpPr>
          <p:nvPr>
            <p:ph type="dt" idx="4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PlaceHolder 1"/>
          <p:cNvSpPr>
            <a:spLocks noGrp="1"/>
          </p:cNvSpPr>
          <p:nvPr>
            <p:ph type="title"/>
          </p:nvPr>
        </p:nvSpPr>
        <p:spPr>
          <a:xfrm>
            <a:off x="457200" y="152280"/>
            <a:ext cx="8229240" cy="1218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ru-RU" sz="1800" b="0" strike="noStrike" spc="-1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76" name="PlaceHolder 2"/>
          <p:cNvSpPr>
            <a:spLocks noGrp="1"/>
          </p:cNvSpPr>
          <p:nvPr>
            <p:ph/>
          </p:nvPr>
        </p:nvSpPr>
        <p:spPr>
          <a:xfrm>
            <a:off x="457200" y="1523880"/>
            <a:ext cx="4015800" cy="2180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2600" b="0" strike="noStrike" spc="-1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77" name="PlaceHolder 3"/>
          <p:cNvSpPr>
            <a:spLocks noGrp="1"/>
          </p:cNvSpPr>
          <p:nvPr>
            <p:ph/>
          </p:nvPr>
        </p:nvSpPr>
        <p:spPr>
          <a:xfrm>
            <a:off x="4674240" y="1523880"/>
            <a:ext cx="4015800" cy="2180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2600" b="0" strike="noStrike" spc="-1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78" name="PlaceHolder 4"/>
          <p:cNvSpPr>
            <a:spLocks noGrp="1"/>
          </p:cNvSpPr>
          <p:nvPr>
            <p:ph/>
          </p:nvPr>
        </p:nvSpPr>
        <p:spPr>
          <a:xfrm>
            <a:off x="457200" y="3912120"/>
            <a:ext cx="4015800" cy="2180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2600" b="0" strike="noStrike" spc="-1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79" name="PlaceHolder 5"/>
          <p:cNvSpPr>
            <a:spLocks noGrp="1"/>
          </p:cNvSpPr>
          <p:nvPr>
            <p:ph/>
          </p:nvPr>
        </p:nvSpPr>
        <p:spPr>
          <a:xfrm>
            <a:off x="4674240" y="3912120"/>
            <a:ext cx="4015800" cy="2180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2600" b="0" strike="noStrike" spc="-1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7" name="PlaceHolder 6"/>
          <p:cNvSpPr>
            <a:spLocks noGrp="1"/>
          </p:cNvSpPr>
          <p:nvPr>
            <p:ph type="ftr" idx="6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8" name="PlaceHolder 7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fld id="{F2B5E24F-4284-4C91-AF44-D90E490AEA0A}" type="slidenum">
              <a:rPr/>
              <a:pPr/>
              <a:t>‹#›</a:t>
            </a:fld>
            <a:endParaRPr/>
          </a:p>
        </p:txBody>
      </p:sp>
      <p:sp>
        <p:nvSpPr>
          <p:cNvPr id="9" name="PlaceHolder 8"/>
          <p:cNvSpPr>
            <a:spLocks noGrp="1"/>
          </p:cNvSpPr>
          <p:nvPr>
            <p:ph type="dt" idx="4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PlaceHolder 1"/>
          <p:cNvSpPr>
            <a:spLocks noGrp="1"/>
          </p:cNvSpPr>
          <p:nvPr>
            <p:ph type="title"/>
          </p:nvPr>
        </p:nvSpPr>
        <p:spPr>
          <a:xfrm>
            <a:off x="457200" y="152280"/>
            <a:ext cx="8229240" cy="1218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ru-RU" sz="1800" b="0" strike="noStrike" spc="-1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81" name="PlaceHolder 2"/>
          <p:cNvSpPr>
            <a:spLocks noGrp="1"/>
          </p:cNvSpPr>
          <p:nvPr>
            <p:ph/>
          </p:nvPr>
        </p:nvSpPr>
        <p:spPr>
          <a:xfrm>
            <a:off x="457200" y="1523880"/>
            <a:ext cx="2649600" cy="2180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2600" b="0" strike="noStrike" spc="-1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82" name="PlaceHolder 3"/>
          <p:cNvSpPr>
            <a:spLocks noGrp="1"/>
          </p:cNvSpPr>
          <p:nvPr>
            <p:ph/>
          </p:nvPr>
        </p:nvSpPr>
        <p:spPr>
          <a:xfrm>
            <a:off x="3239640" y="1523880"/>
            <a:ext cx="2649600" cy="2180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2600" b="0" strike="noStrike" spc="-1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83" name="PlaceHolder 4"/>
          <p:cNvSpPr>
            <a:spLocks noGrp="1"/>
          </p:cNvSpPr>
          <p:nvPr>
            <p:ph/>
          </p:nvPr>
        </p:nvSpPr>
        <p:spPr>
          <a:xfrm>
            <a:off x="6022080" y="1523880"/>
            <a:ext cx="2649600" cy="2180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2600" b="0" strike="noStrike" spc="-1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84" name="PlaceHolder 5"/>
          <p:cNvSpPr>
            <a:spLocks noGrp="1"/>
          </p:cNvSpPr>
          <p:nvPr>
            <p:ph/>
          </p:nvPr>
        </p:nvSpPr>
        <p:spPr>
          <a:xfrm>
            <a:off x="457200" y="3912120"/>
            <a:ext cx="2649600" cy="2180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2600" b="0" strike="noStrike" spc="-1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85" name="PlaceHolder 6"/>
          <p:cNvSpPr>
            <a:spLocks noGrp="1"/>
          </p:cNvSpPr>
          <p:nvPr>
            <p:ph/>
          </p:nvPr>
        </p:nvSpPr>
        <p:spPr>
          <a:xfrm>
            <a:off x="3239640" y="3912120"/>
            <a:ext cx="2649600" cy="2180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2600" b="0" strike="noStrike" spc="-1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86" name="PlaceHolder 7"/>
          <p:cNvSpPr>
            <a:spLocks noGrp="1"/>
          </p:cNvSpPr>
          <p:nvPr>
            <p:ph/>
          </p:nvPr>
        </p:nvSpPr>
        <p:spPr>
          <a:xfrm>
            <a:off x="6022080" y="3912120"/>
            <a:ext cx="2649600" cy="2180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2600" b="0" strike="noStrike" spc="-1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9" name="PlaceHolder 8"/>
          <p:cNvSpPr>
            <a:spLocks noGrp="1"/>
          </p:cNvSpPr>
          <p:nvPr>
            <p:ph type="ftr" idx="6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10" name="PlaceHolder 9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fld id="{CBADC6D7-7AAA-4E96-A36A-B0641783F9CF}" type="slidenum">
              <a:rPr/>
              <a:pPr/>
              <a:t>‹#›</a:t>
            </a:fld>
            <a:endParaRPr/>
          </a:p>
        </p:txBody>
      </p:sp>
      <p:sp>
        <p:nvSpPr>
          <p:cNvPr id="11" name="PlaceHolder 10"/>
          <p:cNvSpPr>
            <a:spLocks noGrp="1"/>
          </p:cNvSpPr>
          <p:nvPr>
            <p:ph type="dt" idx="4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8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9"/>
          </p:nvPr>
        </p:nvSpPr>
        <p:spPr/>
        <p:txBody>
          <a:bodyPr/>
          <a:lstStyle/>
          <a:p>
            <a:fld id="{FE0EA458-546E-49ED-84C6-0CCDBE013B95}" type="slidenum">
              <a:rPr/>
              <a:pPr/>
              <a:t>‹#›</a:t>
            </a:fld>
            <a:endParaRPr/>
          </a:p>
        </p:txBody>
      </p:sp>
      <p:sp>
        <p:nvSpPr>
          <p:cNvPr id="4" name="PlaceHolder 3"/>
          <p:cNvSpPr>
            <a:spLocks noGrp="1"/>
          </p:cNvSpPr>
          <p:nvPr>
            <p:ph type="dt" idx="7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PlaceHolder 1"/>
          <p:cNvSpPr>
            <a:spLocks noGrp="1"/>
          </p:cNvSpPr>
          <p:nvPr>
            <p:ph type="title"/>
          </p:nvPr>
        </p:nvSpPr>
        <p:spPr>
          <a:xfrm>
            <a:off x="457200" y="152280"/>
            <a:ext cx="8229240" cy="1218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ru-RU" sz="1800" b="0" strike="noStrike" spc="-1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94" name="PlaceHolder 2"/>
          <p:cNvSpPr>
            <a:spLocks noGrp="1"/>
          </p:cNvSpPr>
          <p:nvPr>
            <p:ph type="subTitle"/>
          </p:nvPr>
        </p:nvSpPr>
        <p:spPr>
          <a:xfrm>
            <a:off x="457200" y="1523880"/>
            <a:ext cx="8229240" cy="4571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ru-RU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8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9"/>
          </p:nvPr>
        </p:nvSpPr>
        <p:spPr/>
        <p:txBody>
          <a:bodyPr/>
          <a:lstStyle/>
          <a:p>
            <a:fld id="{0851F2D9-888D-44F0-AE5E-DDA4C0CAE065}" type="slidenum">
              <a:rPr/>
              <a:pPr/>
              <a:t>‹#›</a:t>
            </a:fld>
            <a:endParaRPr/>
          </a:p>
        </p:txBody>
      </p:sp>
      <p:sp>
        <p:nvSpPr>
          <p:cNvPr id="6" name="PlaceHolder 5"/>
          <p:cNvSpPr>
            <a:spLocks noGrp="1"/>
          </p:cNvSpPr>
          <p:nvPr>
            <p:ph type="dt" idx="7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PlaceHolder 1"/>
          <p:cNvSpPr>
            <a:spLocks noGrp="1"/>
          </p:cNvSpPr>
          <p:nvPr>
            <p:ph type="title"/>
          </p:nvPr>
        </p:nvSpPr>
        <p:spPr>
          <a:xfrm>
            <a:off x="457200" y="152280"/>
            <a:ext cx="8229240" cy="1218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ru-RU" sz="1800" b="0" strike="noStrike" spc="-1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96" name="PlaceHolder 2"/>
          <p:cNvSpPr>
            <a:spLocks noGrp="1"/>
          </p:cNvSpPr>
          <p:nvPr>
            <p:ph/>
          </p:nvPr>
        </p:nvSpPr>
        <p:spPr>
          <a:xfrm>
            <a:off x="457200" y="1523880"/>
            <a:ext cx="8229240" cy="4571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2600" b="0" strike="noStrike" spc="-1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8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9"/>
          </p:nvPr>
        </p:nvSpPr>
        <p:spPr/>
        <p:txBody>
          <a:bodyPr/>
          <a:lstStyle/>
          <a:p>
            <a:fld id="{C620D32C-AB33-4269-ADCC-4A2726B3ECEE}" type="slidenum">
              <a:rPr/>
              <a:pPr/>
              <a:t>‹#›</a:t>
            </a:fld>
            <a:endParaRPr/>
          </a:p>
        </p:txBody>
      </p:sp>
      <p:sp>
        <p:nvSpPr>
          <p:cNvPr id="6" name="PlaceHolder 5"/>
          <p:cNvSpPr>
            <a:spLocks noGrp="1"/>
          </p:cNvSpPr>
          <p:nvPr>
            <p:ph type="dt" idx="7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PlaceHolder 1"/>
          <p:cNvSpPr>
            <a:spLocks noGrp="1"/>
          </p:cNvSpPr>
          <p:nvPr>
            <p:ph type="title"/>
          </p:nvPr>
        </p:nvSpPr>
        <p:spPr>
          <a:xfrm>
            <a:off x="457200" y="152280"/>
            <a:ext cx="8229240" cy="1218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ru-RU" sz="1800" b="0" strike="noStrike" spc="-1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98" name="PlaceHolder 2"/>
          <p:cNvSpPr>
            <a:spLocks noGrp="1"/>
          </p:cNvSpPr>
          <p:nvPr>
            <p:ph/>
          </p:nvPr>
        </p:nvSpPr>
        <p:spPr>
          <a:xfrm>
            <a:off x="457200" y="1523880"/>
            <a:ext cx="4015800" cy="4571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2600" b="0" strike="noStrike" spc="-1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99" name="PlaceHolder 3"/>
          <p:cNvSpPr>
            <a:spLocks noGrp="1"/>
          </p:cNvSpPr>
          <p:nvPr>
            <p:ph/>
          </p:nvPr>
        </p:nvSpPr>
        <p:spPr>
          <a:xfrm>
            <a:off x="4674240" y="1523880"/>
            <a:ext cx="4015800" cy="4571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2600" b="0" strike="noStrike" spc="-1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8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9"/>
          </p:nvPr>
        </p:nvSpPr>
        <p:spPr/>
        <p:txBody>
          <a:bodyPr/>
          <a:lstStyle/>
          <a:p>
            <a:fld id="{A7F32599-99B5-41F2-A7C9-DFC0BA159DF0}" type="slidenum">
              <a:rPr/>
              <a:pPr/>
              <a:t>‹#›</a:t>
            </a:fld>
            <a:endParaRPr/>
          </a:p>
        </p:txBody>
      </p:sp>
      <p:sp>
        <p:nvSpPr>
          <p:cNvPr id="7" name="PlaceHolder 6"/>
          <p:cNvSpPr>
            <a:spLocks noGrp="1"/>
          </p:cNvSpPr>
          <p:nvPr>
            <p:ph type="dt" idx="7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PlaceHolder 1"/>
          <p:cNvSpPr>
            <a:spLocks noGrp="1"/>
          </p:cNvSpPr>
          <p:nvPr>
            <p:ph type="title"/>
          </p:nvPr>
        </p:nvSpPr>
        <p:spPr>
          <a:xfrm>
            <a:off x="457200" y="152280"/>
            <a:ext cx="8229240" cy="1218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ru-RU" sz="1800" b="0" strike="noStrike" spc="-1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8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9"/>
          </p:nvPr>
        </p:nvSpPr>
        <p:spPr/>
        <p:txBody>
          <a:bodyPr/>
          <a:lstStyle/>
          <a:p>
            <a:fld id="{4285D7F7-A06B-4034-8487-2CB0EE8AEB20}" type="slidenum">
              <a:rPr/>
              <a:pPr/>
              <a:t>‹#›</a:t>
            </a:fld>
            <a:endParaRPr/>
          </a:p>
        </p:txBody>
      </p:sp>
      <p:sp>
        <p:nvSpPr>
          <p:cNvPr id="5" name="PlaceHolder 4"/>
          <p:cNvSpPr>
            <a:spLocks noGrp="1"/>
          </p:cNvSpPr>
          <p:nvPr>
            <p:ph type="dt" idx="7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457200" y="152280"/>
            <a:ext cx="8229240" cy="1218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ru-RU" sz="1800" b="0" strike="noStrike" spc="-1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13" name="PlaceHolder 2"/>
          <p:cNvSpPr>
            <a:spLocks noGrp="1"/>
          </p:cNvSpPr>
          <p:nvPr>
            <p:ph/>
          </p:nvPr>
        </p:nvSpPr>
        <p:spPr>
          <a:xfrm>
            <a:off x="457200" y="1523880"/>
            <a:ext cx="8229240" cy="4571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2600" b="0" strike="noStrike" spc="-1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1"/>
          </p:nvPr>
        </p:nvSpPr>
        <p:spPr/>
        <p:txBody>
          <a:bodyPr/>
          <a:lstStyle/>
          <a:p>
            <a:fld id="{F157A4BD-5242-4573-AA9D-8EA46E2C7EA9}" type="slidenum">
              <a:rPr/>
              <a:pPr/>
              <a:t>‹#›</a:t>
            </a:fld>
            <a:endParaRPr/>
          </a:p>
        </p:txBody>
      </p:sp>
      <p:sp>
        <p:nvSpPr>
          <p:cNvPr id="6" name="PlaceHolder 5"/>
          <p:cNvSpPr>
            <a:spLocks noGrp="1"/>
          </p:cNvSpPr>
          <p:nvPr>
            <p:ph type="dt" idx="3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PlaceHolder 1"/>
          <p:cNvSpPr>
            <a:spLocks noGrp="1"/>
          </p:cNvSpPr>
          <p:nvPr>
            <p:ph type="subTitle"/>
          </p:nvPr>
        </p:nvSpPr>
        <p:spPr>
          <a:xfrm>
            <a:off x="457200" y="152280"/>
            <a:ext cx="8229240" cy="5651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/>
            <a:endParaRPr lang="ru-RU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8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9"/>
          </p:nvPr>
        </p:nvSpPr>
        <p:spPr/>
        <p:txBody>
          <a:bodyPr/>
          <a:lstStyle/>
          <a:p>
            <a:fld id="{6CFB55F2-BEBD-4430-88FF-C2C8135DBD7D}" type="slidenum">
              <a:rPr/>
              <a:pPr/>
              <a:t>‹#›</a:t>
            </a:fld>
            <a:endParaRPr/>
          </a:p>
        </p:txBody>
      </p:sp>
      <p:sp>
        <p:nvSpPr>
          <p:cNvPr id="5" name="PlaceHolder 4"/>
          <p:cNvSpPr>
            <a:spLocks noGrp="1"/>
          </p:cNvSpPr>
          <p:nvPr>
            <p:ph type="dt" idx="7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PlaceHolder 1"/>
          <p:cNvSpPr>
            <a:spLocks noGrp="1"/>
          </p:cNvSpPr>
          <p:nvPr>
            <p:ph type="title"/>
          </p:nvPr>
        </p:nvSpPr>
        <p:spPr>
          <a:xfrm>
            <a:off x="457200" y="152280"/>
            <a:ext cx="8229240" cy="1218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ru-RU" sz="1800" b="0" strike="noStrike" spc="-1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103" name="PlaceHolder 2"/>
          <p:cNvSpPr>
            <a:spLocks noGrp="1"/>
          </p:cNvSpPr>
          <p:nvPr>
            <p:ph/>
          </p:nvPr>
        </p:nvSpPr>
        <p:spPr>
          <a:xfrm>
            <a:off x="457200" y="1523880"/>
            <a:ext cx="4015800" cy="2180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2600" b="0" strike="noStrike" spc="-1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104" name="PlaceHolder 3"/>
          <p:cNvSpPr>
            <a:spLocks noGrp="1"/>
          </p:cNvSpPr>
          <p:nvPr>
            <p:ph/>
          </p:nvPr>
        </p:nvSpPr>
        <p:spPr>
          <a:xfrm>
            <a:off x="4674240" y="1523880"/>
            <a:ext cx="4015800" cy="4571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2600" b="0" strike="noStrike" spc="-1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105" name="PlaceHolder 4"/>
          <p:cNvSpPr>
            <a:spLocks noGrp="1"/>
          </p:cNvSpPr>
          <p:nvPr>
            <p:ph/>
          </p:nvPr>
        </p:nvSpPr>
        <p:spPr>
          <a:xfrm>
            <a:off x="457200" y="3912120"/>
            <a:ext cx="4015800" cy="2180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2600" b="0" strike="noStrike" spc="-1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8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9"/>
          </p:nvPr>
        </p:nvSpPr>
        <p:spPr/>
        <p:txBody>
          <a:bodyPr/>
          <a:lstStyle/>
          <a:p>
            <a:fld id="{68D4C654-A311-4CE7-BCA6-3C7893206B0A}" type="slidenum">
              <a:rPr/>
              <a:pPr/>
              <a:t>‹#›</a:t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7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PlaceHolder 1"/>
          <p:cNvSpPr>
            <a:spLocks noGrp="1"/>
          </p:cNvSpPr>
          <p:nvPr>
            <p:ph type="title"/>
          </p:nvPr>
        </p:nvSpPr>
        <p:spPr>
          <a:xfrm>
            <a:off x="457200" y="152280"/>
            <a:ext cx="8229240" cy="1218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ru-RU" sz="1800" b="0" strike="noStrike" spc="-1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107" name="PlaceHolder 2"/>
          <p:cNvSpPr>
            <a:spLocks noGrp="1"/>
          </p:cNvSpPr>
          <p:nvPr>
            <p:ph/>
          </p:nvPr>
        </p:nvSpPr>
        <p:spPr>
          <a:xfrm>
            <a:off x="457200" y="1523880"/>
            <a:ext cx="4015800" cy="4571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2600" b="0" strike="noStrike" spc="-1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108" name="PlaceHolder 3"/>
          <p:cNvSpPr>
            <a:spLocks noGrp="1"/>
          </p:cNvSpPr>
          <p:nvPr>
            <p:ph/>
          </p:nvPr>
        </p:nvSpPr>
        <p:spPr>
          <a:xfrm>
            <a:off x="4674240" y="1523880"/>
            <a:ext cx="4015800" cy="2180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2600" b="0" strike="noStrike" spc="-1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109" name="PlaceHolder 4"/>
          <p:cNvSpPr>
            <a:spLocks noGrp="1"/>
          </p:cNvSpPr>
          <p:nvPr>
            <p:ph/>
          </p:nvPr>
        </p:nvSpPr>
        <p:spPr>
          <a:xfrm>
            <a:off x="4674240" y="3912120"/>
            <a:ext cx="4015800" cy="2180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2600" b="0" strike="noStrike" spc="-1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8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9"/>
          </p:nvPr>
        </p:nvSpPr>
        <p:spPr/>
        <p:txBody>
          <a:bodyPr/>
          <a:lstStyle/>
          <a:p>
            <a:fld id="{09C0BC74-B669-4D1B-88F6-303145AC0D1D}" type="slidenum">
              <a:rPr/>
              <a:pPr/>
              <a:t>‹#›</a:t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7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PlaceHolder 1"/>
          <p:cNvSpPr>
            <a:spLocks noGrp="1"/>
          </p:cNvSpPr>
          <p:nvPr>
            <p:ph type="title"/>
          </p:nvPr>
        </p:nvSpPr>
        <p:spPr>
          <a:xfrm>
            <a:off x="457200" y="152280"/>
            <a:ext cx="8229240" cy="1218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ru-RU" sz="1800" b="0" strike="noStrike" spc="-1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111" name="PlaceHolder 2"/>
          <p:cNvSpPr>
            <a:spLocks noGrp="1"/>
          </p:cNvSpPr>
          <p:nvPr>
            <p:ph/>
          </p:nvPr>
        </p:nvSpPr>
        <p:spPr>
          <a:xfrm>
            <a:off x="457200" y="1523880"/>
            <a:ext cx="4015800" cy="2180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2600" b="0" strike="noStrike" spc="-1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112" name="PlaceHolder 3"/>
          <p:cNvSpPr>
            <a:spLocks noGrp="1"/>
          </p:cNvSpPr>
          <p:nvPr>
            <p:ph/>
          </p:nvPr>
        </p:nvSpPr>
        <p:spPr>
          <a:xfrm>
            <a:off x="4674240" y="1523880"/>
            <a:ext cx="4015800" cy="2180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2600" b="0" strike="noStrike" spc="-1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113" name="PlaceHolder 4"/>
          <p:cNvSpPr>
            <a:spLocks noGrp="1"/>
          </p:cNvSpPr>
          <p:nvPr>
            <p:ph/>
          </p:nvPr>
        </p:nvSpPr>
        <p:spPr>
          <a:xfrm>
            <a:off x="457200" y="3912120"/>
            <a:ext cx="8229240" cy="2180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2600" b="0" strike="noStrike" spc="-1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8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9"/>
          </p:nvPr>
        </p:nvSpPr>
        <p:spPr/>
        <p:txBody>
          <a:bodyPr/>
          <a:lstStyle/>
          <a:p>
            <a:fld id="{79B98F88-561F-4A58-96C5-818FE23BF244}" type="slidenum">
              <a:rPr/>
              <a:pPr/>
              <a:t>‹#›</a:t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7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PlaceHolder 1"/>
          <p:cNvSpPr>
            <a:spLocks noGrp="1"/>
          </p:cNvSpPr>
          <p:nvPr>
            <p:ph type="title"/>
          </p:nvPr>
        </p:nvSpPr>
        <p:spPr>
          <a:xfrm>
            <a:off x="457200" y="152280"/>
            <a:ext cx="8229240" cy="1218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ru-RU" sz="1800" b="0" strike="noStrike" spc="-1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115" name="PlaceHolder 2"/>
          <p:cNvSpPr>
            <a:spLocks noGrp="1"/>
          </p:cNvSpPr>
          <p:nvPr>
            <p:ph/>
          </p:nvPr>
        </p:nvSpPr>
        <p:spPr>
          <a:xfrm>
            <a:off x="457200" y="1523880"/>
            <a:ext cx="8229240" cy="2180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2600" b="0" strike="noStrike" spc="-1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116" name="PlaceHolder 3"/>
          <p:cNvSpPr>
            <a:spLocks noGrp="1"/>
          </p:cNvSpPr>
          <p:nvPr>
            <p:ph/>
          </p:nvPr>
        </p:nvSpPr>
        <p:spPr>
          <a:xfrm>
            <a:off x="457200" y="3912120"/>
            <a:ext cx="8229240" cy="2180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2600" b="0" strike="noStrike" spc="-1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8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9"/>
          </p:nvPr>
        </p:nvSpPr>
        <p:spPr/>
        <p:txBody>
          <a:bodyPr/>
          <a:lstStyle/>
          <a:p>
            <a:fld id="{1D03D9B1-68C4-4E09-A529-281B3B36B2B2}" type="slidenum">
              <a:rPr/>
              <a:pPr/>
              <a:t>‹#›</a:t>
            </a:fld>
            <a:endParaRPr/>
          </a:p>
        </p:txBody>
      </p:sp>
      <p:sp>
        <p:nvSpPr>
          <p:cNvPr id="7" name="PlaceHolder 6"/>
          <p:cNvSpPr>
            <a:spLocks noGrp="1"/>
          </p:cNvSpPr>
          <p:nvPr>
            <p:ph type="dt" idx="7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PlaceHolder 1"/>
          <p:cNvSpPr>
            <a:spLocks noGrp="1"/>
          </p:cNvSpPr>
          <p:nvPr>
            <p:ph type="title"/>
          </p:nvPr>
        </p:nvSpPr>
        <p:spPr>
          <a:xfrm>
            <a:off x="457200" y="152280"/>
            <a:ext cx="8229240" cy="1218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ru-RU" sz="1800" b="0" strike="noStrike" spc="-1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118" name="PlaceHolder 2"/>
          <p:cNvSpPr>
            <a:spLocks noGrp="1"/>
          </p:cNvSpPr>
          <p:nvPr>
            <p:ph/>
          </p:nvPr>
        </p:nvSpPr>
        <p:spPr>
          <a:xfrm>
            <a:off x="457200" y="1523880"/>
            <a:ext cx="4015800" cy="2180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2600" b="0" strike="noStrike" spc="-1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119" name="PlaceHolder 3"/>
          <p:cNvSpPr>
            <a:spLocks noGrp="1"/>
          </p:cNvSpPr>
          <p:nvPr>
            <p:ph/>
          </p:nvPr>
        </p:nvSpPr>
        <p:spPr>
          <a:xfrm>
            <a:off x="4674240" y="1523880"/>
            <a:ext cx="4015800" cy="2180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2600" b="0" strike="noStrike" spc="-1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120" name="PlaceHolder 4"/>
          <p:cNvSpPr>
            <a:spLocks noGrp="1"/>
          </p:cNvSpPr>
          <p:nvPr>
            <p:ph/>
          </p:nvPr>
        </p:nvSpPr>
        <p:spPr>
          <a:xfrm>
            <a:off x="457200" y="3912120"/>
            <a:ext cx="4015800" cy="2180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2600" b="0" strike="noStrike" spc="-1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121" name="PlaceHolder 5"/>
          <p:cNvSpPr>
            <a:spLocks noGrp="1"/>
          </p:cNvSpPr>
          <p:nvPr>
            <p:ph/>
          </p:nvPr>
        </p:nvSpPr>
        <p:spPr>
          <a:xfrm>
            <a:off x="4674240" y="3912120"/>
            <a:ext cx="4015800" cy="2180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2600" b="0" strike="noStrike" spc="-1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7" name="PlaceHolder 6"/>
          <p:cNvSpPr>
            <a:spLocks noGrp="1"/>
          </p:cNvSpPr>
          <p:nvPr>
            <p:ph type="ftr" idx="8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8" name="PlaceHolder 7"/>
          <p:cNvSpPr>
            <a:spLocks noGrp="1"/>
          </p:cNvSpPr>
          <p:nvPr>
            <p:ph type="sldNum" idx="9"/>
          </p:nvPr>
        </p:nvSpPr>
        <p:spPr/>
        <p:txBody>
          <a:bodyPr/>
          <a:lstStyle/>
          <a:p>
            <a:fld id="{5E431F3B-7024-4BCA-BFBC-C26A9F594AAA}" type="slidenum">
              <a:rPr/>
              <a:pPr/>
              <a:t>‹#›</a:t>
            </a:fld>
            <a:endParaRPr/>
          </a:p>
        </p:txBody>
      </p:sp>
      <p:sp>
        <p:nvSpPr>
          <p:cNvPr id="9" name="PlaceHolder 8"/>
          <p:cNvSpPr>
            <a:spLocks noGrp="1"/>
          </p:cNvSpPr>
          <p:nvPr>
            <p:ph type="dt" idx="7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PlaceHolder 1"/>
          <p:cNvSpPr>
            <a:spLocks noGrp="1"/>
          </p:cNvSpPr>
          <p:nvPr>
            <p:ph type="title"/>
          </p:nvPr>
        </p:nvSpPr>
        <p:spPr>
          <a:xfrm>
            <a:off x="457200" y="152280"/>
            <a:ext cx="8229240" cy="1218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ru-RU" sz="1800" b="0" strike="noStrike" spc="-1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123" name="PlaceHolder 2"/>
          <p:cNvSpPr>
            <a:spLocks noGrp="1"/>
          </p:cNvSpPr>
          <p:nvPr>
            <p:ph/>
          </p:nvPr>
        </p:nvSpPr>
        <p:spPr>
          <a:xfrm>
            <a:off x="457200" y="1523880"/>
            <a:ext cx="2649600" cy="2180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2600" b="0" strike="noStrike" spc="-1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124" name="PlaceHolder 3"/>
          <p:cNvSpPr>
            <a:spLocks noGrp="1"/>
          </p:cNvSpPr>
          <p:nvPr>
            <p:ph/>
          </p:nvPr>
        </p:nvSpPr>
        <p:spPr>
          <a:xfrm>
            <a:off x="3239640" y="1523880"/>
            <a:ext cx="2649600" cy="2180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2600" b="0" strike="noStrike" spc="-1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125" name="PlaceHolder 4"/>
          <p:cNvSpPr>
            <a:spLocks noGrp="1"/>
          </p:cNvSpPr>
          <p:nvPr>
            <p:ph/>
          </p:nvPr>
        </p:nvSpPr>
        <p:spPr>
          <a:xfrm>
            <a:off x="6022080" y="1523880"/>
            <a:ext cx="2649600" cy="2180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2600" b="0" strike="noStrike" spc="-1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126" name="PlaceHolder 5"/>
          <p:cNvSpPr>
            <a:spLocks noGrp="1"/>
          </p:cNvSpPr>
          <p:nvPr>
            <p:ph/>
          </p:nvPr>
        </p:nvSpPr>
        <p:spPr>
          <a:xfrm>
            <a:off x="457200" y="3912120"/>
            <a:ext cx="2649600" cy="2180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2600" b="0" strike="noStrike" spc="-1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127" name="PlaceHolder 6"/>
          <p:cNvSpPr>
            <a:spLocks noGrp="1"/>
          </p:cNvSpPr>
          <p:nvPr>
            <p:ph/>
          </p:nvPr>
        </p:nvSpPr>
        <p:spPr>
          <a:xfrm>
            <a:off x="3239640" y="3912120"/>
            <a:ext cx="2649600" cy="2180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2600" b="0" strike="noStrike" spc="-1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128" name="PlaceHolder 7"/>
          <p:cNvSpPr>
            <a:spLocks noGrp="1"/>
          </p:cNvSpPr>
          <p:nvPr>
            <p:ph/>
          </p:nvPr>
        </p:nvSpPr>
        <p:spPr>
          <a:xfrm>
            <a:off x="6022080" y="3912120"/>
            <a:ext cx="2649600" cy="2180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2600" b="0" strike="noStrike" spc="-1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9" name="PlaceHolder 8"/>
          <p:cNvSpPr>
            <a:spLocks noGrp="1"/>
          </p:cNvSpPr>
          <p:nvPr>
            <p:ph type="ftr" idx="8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10" name="PlaceHolder 9"/>
          <p:cNvSpPr>
            <a:spLocks noGrp="1"/>
          </p:cNvSpPr>
          <p:nvPr>
            <p:ph type="sldNum" idx="9"/>
          </p:nvPr>
        </p:nvSpPr>
        <p:spPr/>
        <p:txBody>
          <a:bodyPr/>
          <a:lstStyle/>
          <a:p>
            <a:fld id="{5F812BB5-6CCC-4FC3-98E0-B9E927C390B8}" type="slidenum">
              <a:rPr/>
              <a:pPr/>
              <a:t>‹#›</a:t>
            </a:fld>
            <a:endParaRPr/>
          </a:p>
        </p:txBody>
      </p:sp>
      <p:sp>
        <p:nvSpPr>
          <p:cNvPr id="11" name="PlaceHolder 10"/>
          <p:cNvSpPr>
            <a:spLocks noGrp="1"/>
          </p:cNvSpPr>
          <p:nvPr>
            <p:ph type="dt" idx="7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457200" y="152280"/>
            <a:ext cx="8229240" cy="1218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ru-RU" sz="1800" b="0" strike="noStrike" spc="-1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15" name="PlaceHolder 2"/>
          <p:cNvSpPr>
            <a:spLocks noGrp="1"/>
          </p:cNvSpPr>
          <p:nvPr>
            <p:ph/>
          </p:nvPr>
        </p:nvSpPr>
        <p:spPr>
          <a:xfrm>
            <a:off x="457200" y="1523880"/>
            <a:ext cx="4015800" cy="4571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2600" b="0" strike="noStrike" spc="-1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16" name="PlaceHolder 3"/>
          <p:cNvSpPr>
            <a:spLocks noGrp="1"/>
          </p:cNvSpPr>
          <p:nvPr>
            <p:ph/>
          </p:nvPr>
        </p:nvSpPr>
        <p:spPr>
          <a:xfrm>
            <a:off x="4674240" y="1523880"/>
            <a:ext cx="4015800" cy="4571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2600" b="0" strike="noStrike" spc="-1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1"/>
          </p:nvPr>
        </p:nvSpPr>
        <p:spPr/>
        <p:txBody>
          <a:bodyPr/>
          <a:lstStyle/>
          <a:p>
            <a:fld id="{EB894F02-F573-4D1F-9B27-4FF5393296B4}" type="slidenum">
              <a:rPr/>
              <a:pPr/>
              <a:t>‹#›</a:t>
            </a:fld>
            <a:endParaRPr/>
          </a:p>
        </p:txBody>
      </p:sp>
      <p:sp>
        <p:nvSpPr>
          <p:cNvPr id="7" name="PlaceHolder 6"/>
          <p:cNvSpPr>
            <a:spLocks noGrp="1"/>
          </p:cNvSpPr>
          <p:nvPr>
            <p:ph type="dt" idx="3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laceHolder 1"/>
          <p:cNvSpPr>
            <a:spLocks noGrp="1"/>
          </p:cNvSpPr>
          <p:nvPr>
            <p:ph type="title"/>
          </p:nvPr>
        </p:nvSpPr>
        <p:spPr>
          <a:xfrm>
            <a:off x="457200" y="152280"/>
            <a:ext cx="8229240" cy="1218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ru-RU" sz="1800" b="0" strike="noStrike" spc="-1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1"/>
          </p:nvPr>
        </p:nvSpPr>
        <p:spPr/>
        <p:txBody>
          <a:bodyPr/>
          <a:lstStyle/>
          <a:p>
            <a:fld id="{EF248067-287F-4CCF-8218-F49C1A80A6C6}" type="slidenum">
              <a:rPr/>
              <a:pPr/>
              <a:t>‹#›</a:t>
            </a:fld>
            <a:endParaRPr/>
          </a:p>
        </p:txBody>
      </p:sp>
      <p:sp>
        <p:nvSpPr>
          <p:cNvPr id="5" name="PlaceHolder 4"/>
          <p:cNvSpPr>
            <a:spLocks noGrp="1"/>
          </p:cNvSpPr>
          <p:nvPr>
            <p:ph type="dt" idx="3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subTitle"/>
          </p:nvPr>
        </p:nvSpPr>
        <p:spPr>
          <a:xfrm>
            <a:off x="457200" y="152280"/>
            <a:ext cx="8229240" cy="5651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/>
            <a:endParaRPr lang="ru-RU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1"/>
          </p:nvPr>
        </p:nvSpPr>
        <p:spPr/>
        <p:txBody>
          <a:bodyPr/>
          <a:lstStyle/>
          <a:p>
            <a:fld id="{28349366-D182-4AA1-831E-8C040558F186}" type="slidenum">
              <a:rPr/>
              <a:pPr/>
              <a:t>‹#›</a:t>
            </a:fld>
            <a:endParaRPr/>
          </a:p>
        </p:txBody>
      </p:sp>
      <p:sp>
        <p:nvSpPr>
          <p:cNvPr id="5" name="PlaceHolder 4"/>
          <p:cNvSpPr>
            <a:spLocks noGrp="1"/>
          </p:cNvSpPr>
          <p:nvPr>
            <p:ph type="dt" idx="3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457200" y="152280"/>
            <a:ext cx="8229240" cy="1218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ru-RU" sz="1800" b="0" strike="noStrike" spc="-1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20" name="PlaceHolder 2"/>
          <p:cNvSpPr>
            <a:spLocks noGrp="1"/>
          </p:cNvSpPr>
          <p:nvPr>
            <p:ph/>
          </p:nvPr>
        </p:nvSpPr>
        <p:spPr>
          <a:xfrm>
            <a:off x="457200" y="1523880"/>
            <a:ext cx="4015800" cy="2180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2600" b="0" strike="noStrike" spc="-1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21" name="PlaceHolder 3"/>
          <p:cNvSpPr>
            <a:spLocks noGrp="1"/>
          </p:cNvSpPr>
          <p:nvPr>
            <p:ph/>
          </p:nvPr>
        </p:nvSpPr>
        <p:spPr>
          <a:xfrm>
            <a:off x="4674240" y="1523880"/>
            <a:ext cx="4015800" cy="4571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2600" b="0" strike="noStrike" spc="-1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22" name="PlaceHolder 4"/>
          <p:cNvSpPr>
            <a:spLocks noGrp="1"/>
          </p:cNvSpPr>
          <p:nvPr>
            <p:ph/>
          </p:nvPr>
        </p:nvSpPr>
        <p:spPr>
          <a:xfrm>
            <a:off x="457200" y="3912120"/>
            <a:ext cx="4015800" cy="2180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2600" b="0" strike="noStrike" spc="-1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1"/>
          </p:nvPr>
        </p:nvSpPr>
        <p:spPr/>
        <p:txBody>
          <a:bodyPr/>
          <a:lstStyle/>
          <a:p>
            <a:fld id="{7EB0177A-C8F3-4C91-9723-53069AAE35BD}" type="slidenum">
              <a:rPr/>
              <a:pPr/>
              <a:t>‹#›</a:t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3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457200" y="152280"/>
            <a:ext cx="8229240" cy="1218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ru-RU" sz="1800" b="0" strike="noStrike" spc="-1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24" name="PlaceHolder 2"/>
          <p:cNvSpPr>
            <a:spLocks noGrp="1"/>
          </p:cNvSpPr>
          <p:nvPr>
            <p:ph/>
          </p:nvPr>
        </p:nvSpPr>
        <p:spPr>
          <a:xfrm>
            <a:off x="457200" y="1523880"/>
            <a:ext cx="4015800" cy="4571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2600" b="0" strike="noStrike" spc="-1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25" name="PlaceHolder 3"/>
          <p:cNvSpPr>
            <a:spLocks noGrp="1"/>
          </p:cNvSpPr>
          <p:nvPr>
            <p:ph/>
          </p:nvPr>
        </p:nvSpPr>
        <p:spPr>
          <a:xfrm>
            <a:off x="4674240" y="1523880"/>
            <a:ext cx="4015800" cy="2180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2600" b="0" strike="noStrike" spc="-1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26" name="PlaceHolder 4"/>
          <p:cNvSpPr>
            <a:spLocks noGrp="1"/>
          </p:cNvSpPr>
          <p:nvPr>
            <p:ph/>
          </p:nvPr>
        </p:nvSpPr>
        <p:spPr>
          <a:xfrm>
            <a:off x="4674240" y="3912120"/>
            <a:ext cx="4015800" cy="2180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2600" b="0" strike="noStrike" spc="-1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1"/>
          </p:nvPr>
        </p:nvSpPr>
        <p:spPr/>
        <p:txBody>
          <a:bodyPr/>
          <a:lstStyle/>
          <a:p>
            <a:fld id="{2B71BAB8-2C28-497D-B51A-7A702F53FB8A}" type="slidenum">
              <a:rPr/>
              <a:pPr/>
              <a:t>‹#›</a:t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3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PlaceHolder 1"/>
          <p:cNvSpPr>
            <a:spLocks noGrp="1"/>
          </p:cNvSpPr>
          <p:nvPr>
            <p:ph type="title"/>
          </p:nvPr>
        </p:nvSpPr>
        <p:spPr>
          <a:xfrm>
            <a:off x="457200" y="152280"/>
            <a:ext cx="8229240" cy="1218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ru-RU" sz="1800" b="0" strike="noStrike" spc="-1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28" name="PlaceHolder 2"/>
          <p:cNvSpPr>
            <a:spLocks noGrp="1"/>
          </p:cNvSpPr>
          <p:nvPr>
            <p:ph/>
          </p:nvPr>
        </p:nvSpPr>
        <p:spPr>
          <a:xfrm>
            <a:off x="457200" y="1523880"/>
            <a:ext cx="4015800" cy="2180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2600" b="0" strike="noStrike" spc="-1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29" name="PlaceHolder 3"/>
          <p:cNvSpPr>
            <a:spLocks noGrp="1"/>
          </p:cNvSpPr>
          <p:nvPr>
            <p:ph/>
          </p:nvPr>
        </p:nvSpPr>
        <p:spPr>
          <a:xfrm>
            <a:off x="4674240" y="1523880"/>
            <a:ext cx="4015800" cy="2180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2600" b="0" strike="noStrike" spc="-1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30" name="PlaceHolder 4"/>
          <p:cNvSpPr>
            <a:spLocks noGrp="1"/>
          </p:cNvSpPr>
          <p:nvPr>
            <p:ph/>
          </p:nvPr>
        </p:nvSpPr>
        <p:spPr>
          <a:xfrm>
            <a:off x="457200" y="3912120"/>
            <a:ext cx="8229240" cy="2180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2600" b="0" strike="noStrike" spc="-1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1"/>
          </p:nvPr>
        </p:nvSpPr>
        <p:spPr/>
        <p:txBody>
          <a:bodyPr/>
          <a:lstStyle/>
          <a:p>
            <a:fld id="{A0A6C027-11FA-4391-A57C-2AEF2F8D12E6}" type="slidenum">
              <a:rPr/>
              <a:pPr/>
              <a:t>‹#›</a:t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3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1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4" cstate="print"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sldNum" idx="1"/>
          </p:nvPr>
        </p:nvSpPr>
        <p:spPr>
          <a:xfrm>
            <a:off x="8410680" y="6181560"/>
            <a:ext cx="609120" cy="45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>
            <a:lvl1pPr indent="0" algn="ctr">
              <a:lnSpc>
                <a:spcPct val="100000"/>
              </a:lnSpc>
              <a:buNone/>
              <a:defRPr lang="ru-RU" sz="1600" b="0" strike="noStrike" spc="-1">
                <a:solidFill>
                  <a:srgbClr val="444D26"/>
                </a:solidFill>
                <a:latin typeface="Constantia"/>
              </a:defRPr>
            </a:lvl1pPr>
          </a:lstStyle>
          <a:p>
            <a:pPr indent="0" algn="ctr">
              <a:lnSpc>
                <a:spcPct val="100000"/>
              </a:lnSpc>
              <a:buNone/>
            </a:pPr>
            <a:fld id="{C25E9561-21D8-49AD-89F6-60F1F1038756}" type="slidenum">
              <a:rPr lang="ru-RU" sz="1600" b="0" strike="noStrike" spc="-1">
                <a:solidFill>
                  <a:srgbClr val="444D26"/>
                </a:solidFill>
                <a:latin typeface="Constantia"/>
              </a:rPr>
              <a:pPr indent="0" algn="ctr">
                <a:lnSpc>
                  <a:spcPct val="100000"/>
                </a:lnSpc>
                <a:buNone/>
              </a:pPr>
              <a:t>‹#›</a:t>
            </a:fld>
            <a:endParaRPr lang="ru-RU" sz="16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11" name="PlaceHolder 2"/>
          <p:cNvSpPr>
            <a:spLocks noGrp="1"/>
          </p:cNvSpPr>
          <p:nvPr>
            <p:ph type="ftr" idx="2"/>
          </p:nvPr>
        </p:nvSpPr>
        <p:spPr>
          <a:xfrm>
            <a:off x="2133720" y="6203520"/>
            <a:ext cx="3580920" cy="38376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Autofit/>
          </a:bodyPr>
          <a:lstStyle>
            <a:lvl1pPr indent="0" algn="ctr">
              <a:buNone/>
              <a:defRPr lang="ru-RU" sz="1400" b="0" strike="noStrike" spc="-1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ctr">
              <a:buNone/>
            </a:pPr>
            <a:r>
              <a:rPr lang="ru-RU" sz="1400" b="0" strike="noStrike" spc="-1">
                <a:solidFill>
                  <a:srgbClr val="000000"/>
                </a:solidFill>
                <a:latin typeface="Times New Roman"/>
              </a:rPr>
              <a:t>&lt;нижний колонтитул&gt;</a:t>
            </a:r>
          </a:p>
        </p:txBody>
      </p:sp>
      <p:sp>
        <p:nvSpPr>
          <p:cNvPr id="2" name="PlaceHolder 3"/>
          <p:cNvSpPr>
            <a:spLocks noGrp="1"/>
          </p:cNvSpPr>
          <p:nvPr>
            <p:ph type="dt" idx="3"/>
          </p:nvPr>
        </p:nvSpPr>
        <p:spPr>
          <a:xfrm>
            <a:off x="5791320" y="6203520"/>
            <a:ext cx="2590560" cy="38376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Autofit/>
          </a:bodyPr>
          <a:lstStyle>
            <a:lvl1pPr indent="0">
              <a:lnSpc>
                <a:spcPct val="100000"/>
              </a:lnSpc>
              <a:buNone/>
              <a:defRPr lang="ru-RU" sz="1200" b="0" strike="noStrike" spc="-1">
                <a:solidFill>
                  <a:srgbClr val="444D26"/>
                </a:solidFill>
                <a:latin typeface="Constantia"/>
              </a:defRPr>
            </a:lvl1pPr>
          </a:lstStyle>
          <a:p>
            <a:pPr indent="0">
              <a:lnSpc>
                <a:spcPct val="100000"/>
              </a:lnSpc>
              <a:buNone/>
            </a:pPr>
            <a:r>
              <a:rPr lang="ru-RU" sz="1200" b="0" strike="noStrike" spc="-1">
                <a:solidFill>
                  <a:srgbClr val="444D26"/>
                </a:solidFill>
                <a:latin typeface="Constantia"/>
              </a:rPr>
              <a:t>&lt;дата/время&gt;</a:t>
            </a:r>
            <a:endParaRPr lang="ru-RU" sz="12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3" name="PlaceHolder 4"/>
          <p:cNvSpPr>
            <a:spLocks noGrp="1"/>
          </p:cNvSpPr>
          <p:nvPr>
            <p:ph type="body"/>
          </p:nvPr>
        </p:nvSpPr>
        <p:spPr>
          <a:xfrm>
            <a:off x="457200" y="1399680"/>
            <a:ext cx="4039920" cy="761760"/>
          </a:xfrm>
          <a:prstGeom prst="rect">
            <a:avLst/>
          </a:prstGeom>
          <a:noFill/>
          <a:ln w="25560">
            <a:noFill/>
          </a:ln>
        </p:spPr>
        <p:txBody>
          <a:bodyPr anchor="b">
            <a:noAutofit/>
          </a:bodyPr>
          <a:lstStyle/>
          <a:p>
            <a:pPr indent="0">
              <a:lnSpc>
                <a:spcPct val="100000"/>
              </a:lnSpc>
              <a:buNone/>
              <a:tabLst>
                <a:tab pos="0" algn="l"/>
              </a:tabLst>
            </a:pPr>
            <a:r>
              <a:rPr lang="ru-RU" sz="2600" b="1" strike="noStrike" spc="-1">
                <a:solidFill>
                  <a:srgbClr val="444D26"/>
                </a:solidFill>
                <a:latin typeface="Constantia"/>
              </a:rPr>
              <a:t>Образец текста</a:t>
            </a:r>
            <a:endParaRPr lang="ru-RU" sz="2600" b="0" strike="noStrike" spc="-1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4" name="PlaceHolder 5"/>
          <p:cNvSpPr>
            <a:spLocks noGrp="1"/>
          </p:cNvSpPr>
          <p:nvPr>
            <p:ph type="body"/>
          </p:nvPr>
        </p:nvSpPr>
        <p:spPr>
          <a:xfrm>
            <a:off x="457200" y="2201760"/>
            <a:ext cx="4038120" cy="39132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74320" indent="-274320">
              <a:lnSpc>
                <a:spcPct val="100000"/>
              </a:lnSpc>
              <a:spcBef>
                <a:spcPts val="601"/>
              </a:spcBef>
              <a:buClr>
                <a:srgbClr val="F3A447"/>
              </a:buClr>
              <a:buSzPct val="85000"/>
              <a:buFont typeface="Wingdings 2" charset="2"/>
              <a:buChar char=""/>
            </a:pPr>
            <a:r>
              <a:rPr lang="ru-RU" sz="2600" b="0" strike="noStrike" spc="-1">
                <a:solidFill>
                  <a:srgbClr val="000000"/>
                </a:solidFill>
                <a:latin typeface="Constantia"/>
              </a:rPr>
              <a:t>Образец текста</a:t>
            </a:r>
          </a:p>
          <a:p>
            <a:pPr marL="640080" lvl="1" indent="-274320">
              <a:lnSpc>
                <a:spcPct val="100000"/>
              </a:lnSpc>
              <a:spcBef>
                <a:spcPts val="300"/>
              </a:spcBef>
              <a:buClr>
                <a:srgbClr val="D6903E"/>
              </a:buClr>
              <a:buSzPct val="85000"/>
              <a:buFont typeface="Wingdings 2" charset="2"/>
              <a:buChar char=""/>
            </a:pPr>
            <a:r>
              <a:rPr lang="ru-RU" sz="2400" b="0" strike="noStrike" spc="-1">
                <a:solidFill>
                  <a:srgbClr val="444D26"/>
                </a:solidFill>
                <a:latin typeface="Constantia"/>
              </a:rPr>
              <a:t>Второй уровень</a:t>
            </a:r>
            <a:endParaRPr lang="ru-RU" sz="2400" b="0" strike="noStrike" spc="-1">
              <a:solidFill>
                <a:srgbClr val="000000"/>
              </a:solidFill>
              <a:latin typeface="Constantia"/>
            </a:endParaRPr>
          </a:p>
          <a:p>
            <a:pPr marL="1005840" lvl="2" indent="-228600">
              <a:lnSpc>
                <a:spcPct val="100000"/>
              </a:lnSpc>
              <a:spcBef>
                <a:spcPts val="300"/>
              </a:spcBef>
              <a:buClr>
                <a:srgbClr val="B37934"/>
              </a:buClr>
              <a:buSzPct val="85000"/>
              <a:buFont typeface="Wingdings 2" charset="2"/>
              <a:buChar char=""/>
            </a:pPr>
            <a:r>
              <a:rPr lang="ru-RU" sz="2100" b="0" strike="noStrike" spc="-1">
                <a:solidFill>
                  <a:srgbClr val="000000"/>
                </a:solidFill>
                <a:latin typeface="Constantia"/>
              </a:rPr>
              <a:t>Третий уровень</a:t>
            </a:r>
          </a:p>
          <a:p>
            <a:pPr marL="1280160" lvl="3" indent="-228600">
              <a:lnSpc>
                <a:spcPct val="100000"/>
              </a:lnSpc>
              <a:spcBef>
                <a:spcPts val="300"/>
              </a:spcBef>
              <a:buClr>
                <a:srgbClr val="D6903E"/>
              </a:buClr>
              <a:buSzPct val="85000"/>
              <a:buFont typeface="Wingdings 2" charset="2"/>
              <a:buChar char=""/>
            </a:pPr>
            <a:r>
              <a:rPr lang="ru-RU" sz="1900" b="0" strike="noStrike" spc="-1">
                <a:solidFill>
                  <a:srgbClr val="000000"/>
                </a:solidFill>
                <a:latin typeface="Constantia"/>
              </a:rPr>
              <a:t>Четвертый уровень</a:t>
            </a:r>
          </a:p>
          <a:p>
            <a:pPr marL="1554480" lvl="4" indent="-228600">
              <a:lnSpc>
                <a:spcPct val="100000"/>
              </a:lnSpc>
              <a:spcBef>
                <a:spcPts val="340"/>
              </a:spcBef>
              <a:buClr>
                <a:srgbClr val="D6903E"/>
              </a:buClr>
              <a:buSzPct val="85000"/>
              <a:buFont typeface="Wingdings 2" charset="2"/>
              <a:buChar char=""/>
            </a:pPr>
            <a:r>
              <a:rPr lang="ru-RU" sz="1600" b="0" strike="noStrike" spc="-1">
                <a:solidFill>
                  <a:srgbClr val="000000"/>
                </a:solidFill>
                <a:latin typeface="Constantia"/>
              </a:rPr>
              <a:t>Пятый уровень</a:t>
            </a:r>
          </a:p>
        </p:txBody>
      </p:sp>
      <p:sp>
        <p:nvSpPr>
          <p:cNvPr id="5" name="PlaceHolder 6"/>
          <p:cNvSpPr>
            <a:spLocks noGrp="1"/>
          </p:cNvSpPr>
          <p:nvPr>
            <p:ph type="body"/>
          </p:nvPr>
        </p:nvSpPr>
        <p:spPr>
          <a:xfrm>
            <a:off x="4649760" y="2201760"/>
            <a:ext cx="4038120" cy="39132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74320" indent="-274320">
              <a:lnSpc>
                <a:spcPct val="100000"/>
              </a:lnSpc>
              <a:spcBef>
                <a:spcPts val="601"/>
              </a:spcBef>
              <a:buClr>
                <a:srgbClr val="F3A447"/>
              </a:buClr>
              <a:buSzPct val="85000"/>
              <a:buFont typeface="Wingdings 2" charset="2"/>
              <a:buChar char=""/>
            </a:pPr>
            <a:r>
              <a:rPr lang="ru-RU" sz="2600" b="0" strike="noStrike" spc="-1">
                <a:solidFill>
                  <a:srgbClr val="000000"/>
                </a:solidFill>
                <a:latin typeface="Constantia"/>
              </a:rPr>
              <a:t>Образец текста</a:t>
            </a:r>
          </a:p>
          <a:p>
            <a:pPr marL="640080" lvl="1" indent="-274320">
              <a:lnSpc>
                <a:spcPct val="100000"/>
              </a:lnSpc>
              <a:spcBef>
                <a:spcPts val="300"/>
              </a:spcBef>
              <a:buClr>
                <a:srgbClr val="D6903E"/>
              </a:buClr>
              <a:buSzPct val="85000"/>
              <a:buFont typeface="Wingdings 2" charset="2"/>
              <a:buChar char=""/>
            </a:pPr>
            <a:r>
              <a:rPr lang="ru-RU" sz="2400" b="0" strike="noStrike" spc="-1">
                <a:solidFill>
                  <a:srgbClr val="444D26"/>
                </a:solidFill>
                <a:latin typeface="Constantia"/>
              </a:rPr>
              <a:t>Второй уровень</a:t>
            </a:r>
            <a:endParaRPr lang="ru-RU" sz="2400" b="0" strike="noStrike" spc="-1">
              <a:solidFill>
                <a:srgbClr val="000000"/>
              </a:solidFill>
              <a:latin typeface="Constantia"/>
            </a:endParaRPr>
          </a:p>
          <a:p>
            <a:pPr marL="1005840" lvl="2" indent="-228600">
              <a:lnSpc>
                <a:spcPct val="100000"/>
              </a:lnSpc>
              <a:spcBef>
                <a:spcPts val="300"/>
              </a:spcBef>
              <a:buClr>
                <a:srgbClr val="B37934"/>
              </a:buClr>
              <a:buSzPct val="85000"/>
              <a:buFont typeface="Wingdings 2" charset="2"/>
              <a:buChar char=""/>
            </a:pPr>
            <a:r>
              <a:rPr lang="ru-RU" sz="2100" b="0" strike="noStrike" spc="-1">
                <a:solidFill>
                  <a:srgbClr val="000000"/>
                </a:solidFill>
                <a:latin typeface="Constantia"/>
              </a:rPr>
              <a:t>Третий уровень</a:t>
            </a:r>
          </a:p>
          <a:p>
            <a:pPr marL="1280160" lvl="3" indent="-228600">
              <a:lnSpc>
                <a:spcPct val="100000"/>
              </a:lnSpc>
              <a:spcBef>
                <a:spcPts val="300"/>
              </a:spcBef>
              <a:buClr>
                <a:srgbClr val="D6903E"/>
              </a:buClr>
              <a:buSzPct val="85000"/>
              <a:buFont typeface="Wingdings 2" charset="2"/>
              <a:buChar char=""/>
            </a:pPr>
            <a:r>
              <a:rPr lang="ru-RU" sz="1900" b="0" strike="noStrike" spc="-1">
                <a:solidFill>
                  <a:srgbClr val="000000"/>
                </a:solidFill>
                <a:latin typeface="Constantia"/>
              </a:rPr>
              <a:t>Четвертый уровень</a:t>
            </a:r>
          </a:p>
          <a:p>
            <a:pPr marL="1554480" lvl="4" indent="-228600">
              <a:lnSpc>
                <a:spcPct val="100000"/>
              </a:lnSpc>
              <a:spcBef>
                <a:spcPts val="340"/>
              </a:spcBef>
              <a:buClr>
                <a:srgbClr val="D6903E"/>
              </a:buClr>
              <a:buSzPct val="85000"/>
              <a:buFont typeface="Wingdings 2" charset="2"/>
              <a:buChar char=""/>
            </a:pPr>
            <a:r>
              <a:rPr lang="ru-RU" sz="1600" b="0" strike="noStrike" spc="-1">
                <a:solidFill>
                  <a:srgbClr val="000000"/>
                </a:solidFill>
                <a:latin typeface="Constantia"/>
              </a:rPr>
              <a:t>Пятый уровень</a:t>
            </a:r>
          </a:p>
        </p:txBody>
      </p:sp>
      <p:sp>
        <p:nvSpPr>
          <p:cNvPr id="6" name="PlaceHolder 7"/>
          <p:cNvSpPr>
            <a:spLocks noGrp="1"/>
          </p:cNvSpPr>
          <p:nvPr>
            <p:ph type="title"/>
          </p:nvPr>
        </p:nvSpPr>
        <p:spPr>
          <a:xfrm>
            <a:off x="457200" y="155520"/>
            <a:ext cx="8229240" cy="1142640"/>
          </a:xfrm>
          <a:prstGeom prst="rect">
            <a:avLst/>
          </a:prstGeom>
          <a:noFill/>
          <a:ln w="6480">
            <a:noFill/>
          </a:ln>
        </p:spPr>
        <p:txBody>
          <a:bodyPr lIns="90000" tIns="45000" rIns="90000" bIns="45000" anchor="b">
            <a:noAutofit/>
          </a:bodyPr>
          <a:lstStyle/>
          <a:p>
            <a:pPr indent="0">
              <a:lnSpc>
                <a:spcPct val="100000"/>
              </a:lnSpc>
              <a:buNone/>
            </a:pPr>
            <a:r>
              <a:rPr lang="ru-RU" sz="4200" b="0" strike="noStrike" spc="-100">
                <a:solidFill>
                  <a:srgbClr val="F9F9F9"/>
                </a:solidFill>
                <a:latin typeface="Constantia"/>
              </a:rPr>
              <a:t>Образец заголовка</a:t>
            </a:r>
            <a:endParaRPr lang="ru-RU" sz="4200" b="0" strike="noStrike" spc="-1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7" name="PlaceHolder 8"/>
          <p:cNvSpPr>
            <a:spLocks noGrp="1"/>
          </p:cNvSpPr>
          <p:nvPr>
            <p:ph type="body"/>
          </p:nvPr>
        </p:nvSpPr>
        <p:spPr>
          <a:xfrm>
            <a:off x="4648320" y="1399680"/>
            <a:ext cx="4039920" cy="761760"/>
          </a:xfrm>
          <a:prstGeom prst="rect">
            <a:avLst/>
          </a:prstGeom>
          <a:noFill/>
          <a:ln w="25560">
            <a:noFill/>
          </a:ln>
        </p:spPr>
        <p:txBody>
          <a:bodyPr anchor="b">
            <a:noAutofit/>
          </a:bodyPr>
          <a:lstStyle/>
          <a:p>
            <a:pPr indent="0">
              <a:lnSpc>
                <a:spcPct val="100000"/>
              </a:lnSpc>
              <a:buNone/>
              <a:tabLst>
                <a:tab pos="0" algn="l"/>
              </a:tabLst>
            </a:pPr>
            <a:r>
              <a:rPr lang="ru-RU" sz="2600" b="1" strike="noStrike" spc="-1">
                <a:solidFill>
                  <a:srgbClr val="444D26"/>
                </a:solidFill>
                <a:latin typeface="Constantia"/>
              </a:rPr>
              <a:t>Образец текста</a:t>
            </a:r>
            <a:endParaRPr lang="ru-RU" sz="2600" b="0" strike="noStrike" spc="-1">
              <a:solidFill>
                <a:srgbClr val="000000"/>
              </a:solidFill>
              <a:latin typeface="Constantia"/>
            </a:endParaRPr>
          </a:p>
        </p:txBody>
      </p:sp>
      <p:cxnSp>
        <p:nvCxnSpPr>
          <p:cNvPr id="8" name="Прямая соединительная линия 9"/>
          <p:cNvCxnSpPr/>
          <p:nvPr/>
        </p:nvCxnSpPr>
        <p:spPr>
          <a:xfrm>
            <a:off x="562680" y="2180160"/>
            <a:ext cx="3749400" cy="1800"/>
          </a:xfrm>
          <a:prstGeom prst="straightConnector1">
            <a:avLst/>
          </a:prstGeom>
          <a:ln>
            <a:solidFill>
              <a:srgbClr val="FEFAC9">
                <a:tint val="20000"/>
              </a:srgbClr>
            </a:solidFill>
            <a:round/>
          </a:ln>
        </p:spPr>
      </p:cxnSp>
      <p:cxnSp>
        <p:nvCxnSpPr>
          <p:cNvPr id="9" name="Прямая соединительная линия 16"/>
          <p:cNvCxnSpPr/>
          <p:nvPr/>
        </p:nvCxnSpPr>
        <p:spPr>
          <a:xfrm>
            <a:off x="4754880" y="2180160"/>
            <a:ext cx="3749400" cy="1800"/>
          </a:xfrm>
          <a:prstGeom prst="straightConnector1">
            <a:avLst/>
          </a:prstGeom>
          <a:ln>
            <a:solidFill>
              <a:srgbClr val="FEFAC9">
                <a:tint val="20000"/>
              </a:srgbClr>
            </a:solidFill>
            <a:round/>
          </a:ln>
        </p:spPr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/>
    <p:bodyStyle/>
    <p:otherStyle/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4" cstate="print"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PlaceHolder 1"/>
          <p:cNvSpPr>
            <a:spLocks noGrp="1"/>
          </p:cNvSpPr>
          <p:nvPr>
            <p:ph type="body"/>
          </p:nvPr>
        </p:nvSpPr>
        <p:spPr>
          <a:xfrm>
            <a:off x="457200" y="1523880"/>
            <a:ext cx="8229240" cy="45716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74320" indent="-274320">
              <a:lnSpc>
                <a:spcPct val="100000"/>
              </a:lnSpc>
              <a:spcBef>
                <a:spcPts val="601"/>
              </a:spcBef>
              <a:buClr>
                <a:srgbClr val="F3A447"/>
              </a:buClr>
              <a:buSzPct val="85000"/>
              <a:buFont typeface="Wingdings 2" charset="2"/>
              <a:buChar char=""/>
            </a:pPr>
            <a:r>
              <a:rPr lang="ru-RU" sz="2600" b="0" strike="noStrike" spc="-1">
                <a:solidFill>
                  <a:srgbClr val="000000"/>
                </a:solidFill>
                <a:latin typeface="Constantia"/>
              </a:rPr>
              <a:t>Образец текста</a:t>
            </a:r>
          </a:p>
          <a:p>
            <a:pPr marL="640080" lvl="1" indent="-274320">
              <a:lnSpc>
                <a:spcPct val="100000"/>
              </a:lnSpc>
              <a:spcBef>
                <a:spcPts val="300"/>
              </a:spcBef>
              <a:buClr>
                <a:srgbClr val="D6903E"/>
              </a:buClr>
              <a:buSzPct val="85000"/>
              <a:buFont typeface="Wingdings 2" charset="2"/>
              <a:buChar char=""/>
            </a:pPr>
            <a:r>
              <a:rPr lang="ru-RU" sz="2400" b="0" strike="noStrike" spc="-1">
                <a:solidFill>
                  <a:srgbClr val="444D26"/>
                </a:solidFill>
                <a:latin typeface="Constantia"/>
              </a:rPr>
              <a:t>Второй уровень</a:t>
            </a:r>
            <a:endParaRPr lang="ru-RU" sz="2400" b="0" strike="noStrike" spc="-1">
              <a:solidFill>
                <a:srgbClr val="000000"/>
              </a:solidFill>
              <a:latin typeface="Constantia"/>
            </a:endParaRPr>
          </a:p>
          <a:p>
            <a:pPr marL="1005840" lvl="2" indent="-228600">
              <a:lnSpc>
                <a:spcPct val="100000"/>
              </a:lnSpc>
              <a:spcBef>
                <a:spcPts val="300"/>
              </a:spcBef>
              <a:buClr>
                <a:srgbClr val="B37934"/>
              </a:buClr>
              <a:buSzPct val="85000"/>
              <a:buFont typeface="Wingdings 2" charset="2"/>
              <a:buChar char=""/>
            </a:pPr>
            <a:r>
              <a:rPr lang="ru-RU" sz="2100" b="0" strike="noStrike" spc="-1">
                <a:solidFill>
                  <a:srgbClr val="000000"/>
                </a:solidFill>
                <a:latin typeface="Constantia"/>
              </a:rPr>
              <a:t>Третий уровень</a:t>
            </a:r>
          </a:p>
          <a:p>
            <a:pPr marL="1280160" lvl="3" indent="-228600">
              <a:lnSpc>
                <a:spcPct val="100000"/>
              </a:lnSpc>
              <a:spcBef>
                <a:spcPts val="300"/>
              </a:spcBef>
              <a:buClr>
                <a:srgbClr val="D6903E"/>
              </a:buClr>
              <a:buSzPct val="85000"/>
              <a:buFont typeface="Wingdings 2" charset="2"/>
              <a:buChar char=""/>
            </a:pPr>
            <a:r>
              <a:rPr lang="ru-RU" sz="1900" b="0" strike="noStrike" spc="-1">
                <a:solidFill>
                  <a:srgbClr val="000000"/>
                </a:solidFill>
                <a:latin typeface="Constantia"/>
              </a:rPr>
              <a:t>Четвертый уровень</a:t>
            </a:r>
          </a:p>
          <a:p>
            <a:pPr marL="1554480" lvl="4" indent="-228600">
              <a:lnSpc>
                <a:spcPct val="100000"/>
              </a:lnSpc>
              <a:spcBef>
                <a:spcPts val="340"/>
              </a:spcBef>
              <a:buClr>
                <a:srgbClr val="D6903E"/>
              </a:buClr>
              <a:buSzPct val="85000"/>
              <a:buFont typeface="Wingdings 2" charset="2"/>
              <a:buChar char=""/>
            </a:pPr>
            <a:r>
              <a:rPr lang="ru-RU" sz="1600" b="0" strike="noStrike" spc="-1">
                <a:solidFill>
                  <a:srgbClr val="000000"/>
                </a:solidFill>
                <a:latin typeface="Constantia"/>
              </a:rPr>
              <a:t>Пятый уровень</a:t>
            </a:r>
          </a:p>
        </p:txBody>
      </p:sp>
      <p:sp>
        <p:nvSpPr>
          <p:cNvPr id="47" name="PlaceHolder 2"/>
          <p:cNvSpPr>
            <a:spLocks noGrp="1"/>
          </p:cNvSpPr>
          <p:nvPr>
            <p:ph type="dt" idx="4"/>
          </p:nvPr>
        </p:nvSpPr>
        <p:spPr>
          <a:xfrm>
            <a:off x="5791320" y="6203520"/>
            <a:ext cx="2590560" cy="38376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Autofit/>
          </a:bodyPr>
          <a:lstStyle>
            <a:lvl1pPr indent="0">
              <a:lnSpc>
                <a:spcPct val="100000"/>
              </a:lnSpc>
              <a:buNone/>
              <a:defRPr lang="ru-RU" sz="1200" b="0" strike="noStrike" spc="-1">
                <a:solidFill>
                  <a:srgbClr val="444D26"/>
                </a:solidFill>
                <a:latin typeface="Constantia"/>
              </a:defRPr>
            </a:lvl1pPr>
          </a:lstStyle>
          <a:p>
            <a:pPr indent="0">
              <a:lnSpc>
                <a:spcPct val="100000"/>
              </a:lnSpc>
              <a:buNone/>
            </a:pPr>
            <a:r>
              <a:rPr lang="ru-RU" sz="1200" b="0" strike="noStrike" spc="-1">
                <a:solidFill>
                  <a:srgbClr val="444D26"/>
                </a:solidFill>
                <a:latin typeface="Constantia"/>
              </a:rPr>
              <a:t>&lt;дата/время&gt;</a:t>
            </a:r>
            <a:endParaRPr lang="ru-RU" sz="12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48" name="PlaceHolder 3"/>
          <p:cNvSpPr>
            <a:spLocks noGrp="1"/>
          </p:cNvSpPr>
          <p:nvPr>
            <p:ph type="sldNum" idx="5"/>
          </p:nvPr>
        </p:nvSpPr>
        <p:spPr>
          <a:xfrm>
            <a:off x="8410680" y="6181560"/>
            <a:ext cx="609120" cy="45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>
            <a:lvl1pPr indent="0" algn="ctr">
              <a:lnSpc>
                <a:spcPct val="100000"/>
              </a:lnSpc>
              <a:buNone/>
              <a:defRPr lang="ru-RU" sz="1600" b="0" strike="noStrike" spc="-1">
                <a:solidFill>
                  <a:srgbClr val="444D26"/>
                </a:solidFill>
                <a:latin typeface="Constantia"/>
              </a:defRPr>
            </a:lvl1pPr>
          </a:lstStyle>
          <a:p>
            <a:pPr indent="0" algn="ctr">
              <a:lnSpc>
                <a:spcPct val="100000"/>
              </a:lnSpc>
              <a:buNone/>
            </a:pPr>
            <a:fld id="{4C83A007-D696-423E-B8B7-550757E1638B}" type="slidenum">
              <a:rPr lang="ru-RU" sz="1600" b="0" strike="noStrike" spc="-1">
                <a:solidFill>
                  <a:srgbClr val="444D26"/>
                </a:solidFill>
                <a:latin typeface="Constantia"/>
              </a:rPr>
              <a:pPr indent="0" algn="ctr">
                <a:lnSpc>
                  <a:spcPct val="100000"/>
                </a:lnSpc>
                <a:buNone/>
              </a:pPr>
              <a:t>‹#›</a:t>
            </a:fld>
            <a:endParaRPr lang="ru-RU" sz="16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49" name="PlaceHolder 4"/>
          <p:cNvSpPr>
            <a:spLocks noGrp="1"/>
          </p:cNvSpPr>
          <p:nvPr>
            <p:ph type="ftr" idx="6"/>
          </p:nvPr>
        </p:nvSpPr>
        <p:spPr>
          <a:xfrm>
            <a:off x="2133720" y="6203520"/>
            <a:ext cx="3580920" cy="38376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Autofit/>
          </a:bodyPr>
          <a:lstStyle>
            <a:lvl1pPr indent="0" algn="ctr">
              <a:buNone/>
              <a:defRPr lang="ru-RU" sz="1400" b="0" strike="noStrike" spc="-1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ctr">
              <a:buNone/>
            </a:pPr>
            <a:r>
              <a:rPr lang="ru-RU" sz="1400" b="0" strike="noStrike" spc="-1">
                <a:solidFill>
                  <a:srgbClr val="000000"/>
                </a:solidFill>
                <a:latin typeface="Times New Roman"/>
              </a:rPr>
              <a:t>&lt;нижний колонтитул&gt;</a:t>
            </a:r>
          </a:p>
        </p:txBody>
      </p:sp>
      <p:sp>
        <p:nvSpPr>
          <p:cNvPr id="50" name="PlaceHolder 5"/>
          <p:cNvSpPr>
            <a:spLocks noGrp="1"/>
          </p:cNvSpPr>
          <p:nvPr>
            <p:ph type="title"/>
          </p:nvPr>
        </p:nvSpPr>
        <p:spPr>
          <a:xfrm>
            <a:off x="457200" y="152280"/>
            <a:ext cx="8229240" cy="1218960"/>
          </a:xfrm>
          <a:prstGeom prst="rect">
            <a:avLst/>
          </a:prstGeom>
          <a:noFill/>
          <a:ln w="6480">
            <a:noFill/>
          </a:ln>
        </p:spPr>
        <p:txBody>
          <a:bodyPr lIns="90000" tIns="45000" rIns="90000" bIns="45000" anchor="b">
            <a:noAutofit/>
          </a:bodyPr>
          <a:lstStyle/>
          <a:p>
            <a:pPr indent="0">
              <a:lnSpc>
                <a:spcPct val="100000"/>
              </a:lnSpc>
              <a:buNone/>
            </a:pPr>
            <a:r>
              <a:rPr lang="ru-RU" sz="4200" b="0" strike="noStrike" spc="-100">
                <a:solidFill>
                  <a:srgbClr val="F9F9F9"/>
                </a:solidFill>
                <a:latin typeface="Constantia"/>
              </a:rPr>
              <a:t>Образец заголовка</a:t>
            </a:r>
            <a:endParaRPr lang="ru-RU" sz="4200" b="0" strike="noStrike" spc="-1">
              <a:solidFill>
                <a:srgbClr val="000000"/>
              </a:solidFill>
              <a:latin typeface="Constantia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/>
    <p:bodyStyle/>
    <p:otherStyle/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4" cstate="print"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PlaceHolder 1"/>
          <p:cNvSpPr>
            <a:spLocks noGrp="1"/>
          </p:cNvSpPr>
          <p:nvPr>
            <p:ph type="dt" idx="7"/>
          </p:nvPr>
        </p:nvSpPr>
        <p:spPr>
          <a:xfrm>
            <a:off x="5791320" y="6203520"/>
            <a:ext cx="2590560" cy="38376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Autofit/>
          </a:bodyPr>
          <a:lstStyle>
            <a:lvl1pPr indent="0">
              <a:lnSpc>
                <a:spcPct val="100000"/>
              </a:lnSpc>
              <a:buNone/>
              <a:defRPr lang="ru-RU" sz="1200" b="0" strike="noStrike" spc="-1">
                <a:solidFill>
                  <a:srgbClr val="444D26"/>
                </a:solidFill>
                <a:latin typeface="Constantia"/>
              </a:defRPr>
            </a:lvl1pPr>
          </a:lstStyle>
          <a:p>
            <a:pPr indent="0">
              <a:lnSpc>
                <a:spcPct val="100000"/>
              </a:lnSpc>
              <a:buNone/>
            </a:pPr>
            <a:r>
              <a:rPr lang="ru-RU" sz="1200" b="0" strike="noStrike" spc="-1">
                <a:solidFill>
                  <a:srgbClr val="444D26"/>
                </a:solidFill>
                <a:latin typeface="Constantia"/>
              </a:rPr>
              <a:t>&lt;дата/время&gt;</a:t>
            </a:r>
            <a:endParaRPr lang="ru-RU" sz="12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88" name="PlaceHolder 2"/>
          <p:cNvSpPr>
            <a:spLocks noGrp="1"/>
          </p:cNvSpPr>
          <p:nvPr>
            <p:ph type="ftr" idx="8"/>
          </p:nvPr>
        </p:nvSpPr>
        <p:spPr>
          <a:xfrm>
            <a:off x="2133720" y="6203520"/>
            <a:ext cx="3580920" cy="38376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Autofit/>
          </a:bodyPr>
          <a:lstStyle>
            <a:lvl1pPr indent="0" algn="ctr">
              <a:buNone/>
              <a:defRPr lang="ru-RU" sz="1400" b="0" strike="noStrike" spc="-1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ctr">
              <a:buNone/>
            </a:pPr>
            <a:r>
              <a:rPr lang="ru-RU" sz="1400" b="0" strike="noStrike" spc="-1">
                <a:solidFill>
                  <a:srgbClr val="000000"/>
                </a:solidFill>
                <a:latin typeface="Times New Roman"/>
              </a:rPr>
              <a:t>&lt;нижний колонтитул&gt;</a:t>
            </a:r>
          </a:p>
        </p:txBody>
      </p:sp>
      <p:sp>
        <p:nvSpPr>
          <p:cNvPr id="89" name="PlaceHolder 3"/>
          <p:cNvSpPr>
            <a:spLocks noGrp="1"/>
          </p:cNvSpPr>
          <p:nvPr>
            <p:ph type="sldNum" idx="9"/>
          </p:nvPr>
        </p:nvSpPr>
        <p:spPr>
          <a:xfrm>
            <a:off x="8410680" y="6181560"/>
            <a:ext cx="609120" cy="45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>
            <a:lvl1pPr indent="0" algn="ctr">
              <a:lnSpc>
                <a:spcPct val="100000"/>
              </a:lnSpc>
              <a:buNone/>
              <a:defRPr lang="ru-RU" sz="1600" b="0" strike="noStrike" spc="-1">
                <a:solidFill>
                  <a:srgbClr val="444D26"/>
                </a:solidFill>
                <a:latin typeface="Constantia"/>
              </a:defRPr>
            </a:lvl1pPr>
          </a:lstStyle>
          <a:p>
            <a:pPr indent="0" algn="ctr">
              <a:lnSpc>
                <a:spcPct val="100000"/>
              </a:lnSpc>
              <a:buNone/>
            </a:pPr>
            <a:fld id="{B373679E-8424-4DA6-BF30-E3EA743570BA}" type="slidenum">
              <a:rPr lang="ru-RU" sz="1600" b="0" strike="noStrike" spc="-1">
                <a:solidFill>
                  <a:srgbClr val="444D26"/>
                </a:solidFill>
                <a:latin typeface="Constantia"/>
              </a:rPr>
              <a:pPr indent="0" algn="ctr">
                <a:lnSpc>
                  <a:spcPct val="100000"/>
                </a:lnSpc>
                <a:buNone/>
              </a:pPr>
              <a:t>‹#›</a:t>
            </a:fld>
            <a:endParaRPr lang="ru-RU" sz="16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90" name="PlaceHolder 4"/>
          <p:cNvSpPr>
            <a:spLocks noGrp="1"/>
          </p:cNvSpPr>
          <p:nvPr>
            <p:ph type="title"/>
          </p:nvPr>
        </p:nvSpPr>
        <p:spPr>
          <a:xfrm>
            <a:off x="457200" y="152280"/>
            <a:ext cx="8229240" cy="1218960"/>
          </a:xfrm>
          <a:prstGeom prst="rect">
            <a:avLst/>
          </a:prstGeom>
          <a:noFill/>
          <a:ln w="6480">
            <a:noFill/>
          </a:ln>
        </p:spPr>
        <p:txBody>
          <a:bodyPr lIns="90000" tIns="45000" rIns="90000" bIns="45000" anchor="b">
            <a:noAutofit/>
          </a:bodyPr>
          <a:lstStyle/>
          <a:p>
            <a:pPr indent="0">
              <a:lnSpc>
                <a:spcPct val="100000"/>
              </a:lnSpc>
              <a:buNone/>
            </a:pPr>
            <a:r>
              <a:rPr lang="ru-RU" sz="4200" b="0" strike="noStrike" spc="-100">
                <a:solidFill>
                  <a:srgbClr val="F9F9F9"/>
                </a:solidFill>
                <a:latin typeface="Constantia"/>
              </a:rPr>
              <a:t>Образец заголовка</a:t>
            </a:r>
            <a:endParaRPr lang="ru-RU" sz="4200" b="0" strike="noStrike" spc="-1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91" name="PlaceHolder 5"/>
          <p:cNvSpPr>
            <a:spLocks noGrp="1"/>
          </p:cNvSpPr>
          <p:nvPr>
            <p:ph type="body"/>
          </p:nvPr>
        </p:nvSpPr>
        <p:spPr>
          <a:xfrm>
            <a:off x="457200" y="1523880"/>
            <a:ext cx="4059720" cy="45716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74320" indent="-274320">
              <a:lnSpc>
                <a:spcPct val="100000"/>
              </a:lnSpc>
              <a:spcBef>
                <a:spcPts val="601"/>
              </a:spcBef>
              <a:buClr>
                <a:srgbClr val="F3A447"/>
              </a:buClr>
              <a:buSzPct val="85000"/>
              <a:buFont typeface="Wingdings 2" charset="2"/>
              <a:buChar char=""/>
            </a:pPr>
            <a:r>
              <a:rPr lang="ru-RU" sz="2600" b="0" strike="noStrike" spc="-1">
                <a:solidFill>
                  <a:srgbClr val="000000"/>
                </a:solidFill>
                <a:latin typeface="Constantia"/>
              </a:rPr>
              <a:t>Образец текста</a:t>
            </a:r>
          </a:p>
          <a:p>
            <a:pPr marL="640080" lvl="1" indent="-274320">
              <a:lnSpc>
                <a:spcPct val="100000"/>
              </a:lnSpc>
              <a:spcBef>
                <a:spcPts val="300"/>
              </a:spcBef>
              <a:buClr>
                <a:srgbClr val="D6903E"/>
              </a:buClr>
              <a:buSzPct val="85000"/>
              <a:buFont typeface="Wingdings 2" charset="2"/>
              <a:buChar char=""/>
            </a:pPr>
            <a:r>
              <a:rPr lang="ru-RU" sz="2400" b="0" strike="noStrike" spc="-1">
                <a:solidFill>
                  <a:srgbClr val="444D26"/>
                </a:solidFill>
                <a:latin typeface="Constantia"/>
              </a:rPr>
              <a:t>Второй уровень</a:t>
            </a:r>
            <a:endParaRPr lang="ru-RU" sz="2400" b="0" strike="noStrike" spc="-1">
              <a:solidFill>
                <a:srgbClr val="000000"/>
              </a:solidFill>
              <a:latin typeface="Constantia"/>
            </a:endParaRPr>
          </a:p>
          <a:p>
            <a:pPr marL="1005840" lvl="2" indent="-228600">
              <a:lnSpc>
                <a:spcPct val="100000"/>
              </a:lnSpc>
              <a:spcBef>
                <a:spcPts val="300"/>
              </a:spcBef>
              <a:buClr>
                <a:srgbClr val="B37934"/>
              </a:buClr>
              <a:buSzPct val="85000"/>
              <a:buFont typeface="Wingdings 2" charset="2"/>
              <a:buChar char=""/>
            </a:pPr>
            <a:r>
              <a:rPr lang="ru-RU" sz="2100" b="0" strike="noStrike" spc="-1">
                <a:solidFill>
                  <a:srgbClr val="000000"/>
                </a:solidFill>
                <a:latin typeface="Constantia"/>
              </a:rPr>
              <a:t>Третий уровень</a:t>
            </a:r>
          </a:p>
          <a:p>
            <a:pPr marL="1280160" lvl="3" indent="-228600">
              <a:lnSpc>
                <a:spcPct val="100000"/>
              </a:lnSpc>
              <a:spcBef>
                <a:spcPts val="300"/>
              </a:spcBef>
              <a:buClr>
                <a:srgbClr val="D6903E"/>
              </a:buClr>
              <a:buSzPct val="85000"/>
              <a:buFont typeface="Wingdings 2" charset="2"/>
              <a:buChar char=""/>
            </a:pPr>
            <a:r>
              <a:rPr lang="ru-RU" sz="1900" b="0" strike="noStrike" spc="-1">
                <a:solidFill>
                  <a:srgbClr val="000000"/>
                </a:solidFill>
                <a:latin typeface="Constantia"/>
              </a:rPr>
              <a:t>Четвертый уровень</a:t>
            </a:r>
          </a:p>
          <a:p>
            <a:pPr marL="1554480" lvl="4" indent="-228600">
              <a:lnSpc>
                <a:spcPct val="100000"/>
              </a:lnSpc>
              <a:spcBef>
                <a:spcPts val="340"/>
              </a:spcBef>
              <a:buClr>
                <a:srgbClr val="D6903E"/>
              </a:buClr>
              <a:buSzPct val="85000"/>
              <a:buFont typeface="Wingdings 2" charset="2"/>
              <a:buChar char=""/>
            </a:pPr>
            <a:r>
              <a:rPr lang="ru-RU" sz="1600" b="0" strike="noStrike" spc="-1">
                <a:solidFill>
                  <a:srgbClr val="000000"/>
                </a:solidFill>
                <a:latin typeface="Constantia"/>
              </a:rPr>
              <a:t>Пятый уровень</a:t>
            </a:r>
          </a:p>
        </p:txBody>
      </p:sp>
      <p:sp>
        <p:nvSpPr>
          <p:cNvPr id="92" name="PlaceHolder 6"/>
          <p:cNvSpPr>
            <a:spLocks noGrp="1"/>
          </p:cNvSpPr>
          <p:nvPr>
            <p:ph type="body"/>
          </p:nvPr>
        </p:nvSpPr>
        <p:spPr>
          <a:xfrm>
            <a:off x="4648320" y="1523880"/>
            <a:ext cx="4059720" cy="45716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74320" indent="-274320">
              <a:lnSpc>
                <a:spcPct val="100000"/>
              </a:lnSpc>
              <a:spcBef>
                <a:spcPts val="601"/>
              </a:spcBef>
              <a:buClr>
                <a:srgbClr val="F3A447"/>
              </a:buClr>
              <a:buSzPct val="85000"/>
              <a:buFont typeface="Wingdings 2" charset="2"/>
              <a:buChar char=""/>
            </a:pPr>
            <a:r>
              <a:rPr lang="ru-RU" sz="2600" b="0" strike="noStrike" spc="-1">
                <a:solidFill>
                  <a:srgbClr val="000000"/>
                </a:solidFill>
                <a:latin typeface="Constantia"/>
              </a:rPr>
              <a:t>Образец текста</a:t>
            </a:r>
          </a:p>
          <a:p>
            <a:pPr marL="640080" lvl="1" indent="-274320">
              <a:lnSpc>
                <a:spcPct val="100000"/>
              </a:lnSpc>
              <a:spcBef>
                <a:spcPts val="300"/>
              </a:spcBef>
              <a:buClr>
                <a:srgbClr val="D6903E"/>
              </a:buClr>
              <a:buSzPct val="85000"/>
              <a:buFont typeface="Wingdings 2" charset="2"/>
              <a:buChar char=""/>
            </a:pPr>
            <a:r>
              <a:rPr lang="ru-RU" sz="2400" b="0" strike="noStrike" spc="-1">
                <a:solidFill>
                  <a:srgbClr val="444D26"/>
                </a:solidFill>
                <a:latin typeface="Constantia"/>
              </a:rPr>
              <a:t>Второй уровень</a:t>
            </a:r>
            <a:endParaRPr lang="ru-RU" sz="2400" b="0" strike="noStrike" spc="-1">
              <a:solidFill>
                <a:srgbClr val="000000"/>
              </a:solidFill>
              <a:latin typeface="Constantia"/>
            </a:endParaRPr>
          </a:p>
          <a:p>
            <a:pPr marL="1005840" lvl="2" indent="-228600">
              <a:lnSpc>
                <a:spcPct val="100000"/>
              </a:lnSpc>
              <a:spcBef>
                <a:spcPts val="300"/>
              </a:spcBef>
              <a:buClr>
                <a:srgbClr val="B37934"/>
              </a:buClr>
              <a:buSzPct val="85000"/>
              <a:buFont typeface="Wingdings 2" charset="2"/>
              <a:buChar char=""/>
            </a:pPr>
            <a:r>
              <a:rPr lang="ru-RU" sz="2100" b="0" strike="noStrike" spc="-1">
                <a:solidFill>
                  <a:srgbClr val="000000"/>
                </a:solidFill>
                <a:latin typeface="Constantia"/>
              </a:rPr>
              <a:t>Третий уровень</a:t>
            </a:r>
          </a:p>
          <a:p>
            <a:pPr marL="1280160" lvl="3" indent="-228600">
              <a:lnSpc>
                <a:spcPct val="100000"/>
              </a:lnSpc>
              <a:spcBef>
                <a:spcPts val="300"/>
              </a:spcBef>
              <a:buClr>
                <a:srgbClr val="D6903E"/>
              </a:buClr>
              <a:buSzPct val="85000"/>
              <a:buFont typeface="Wingdings 2" charset="2"/>
              <a:buChar char=""/>
            </a:pPr>
            <a:r>
              <a:rPr lang="ru-RU" sz="1900" b="0" strike="noStrike" spc="-1">
                <a:solidFill>
                  <a:srgbClr val="000000"/>
                </a:solidFill>
                <a:latin typeface="Constantia"/>
              </a:rPr>
              <a:t>Четвертый уровень</a:t>
            </a:r>
          </a:p>
          <a:p>
            <a:pPr marL="1554480" lvl="4" indent="-228600">
              <a:lnSpc>
                <a:spcPct val="100000"/>
              </a:lnSpc>
              <a:spcBef>
                <a:spcPts val="340"/>
              </a:spcBef>
              <a:buClr>
                <a:srgbClr val="D6903E"/>
              </a:buClr>
              <a:buSzPct val="85000"/>
              <a:buFont typeface="Wingdings 2" charset="2"/>
              <a:buChar char=""/>
            </a:pPr>
            <a:r>
              <a:rPr lang="ru-RU" sz="1600" b="0" strike="noStrike" spc="-1">
                <a:solidFill>
                  <a:srgbClr val="000000"/>
                </a:solidFill>
                <a:latin typeface="Constantia"/>
              </a:rPr>
              <a:t>Пятый уровень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</p:sldLayoutIdLst>
  <p:txStyles>
    <p:titleStyle/>
    <p:bodyStyle/>
    <p:otherStyle/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8.xml"/><Relationship Id="rId4" Type="http://schemas.openxmlformats.org/officeDocument/2006/relationships/image" Target="../media/image3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8.xml"/><Relationship Id="rId4" Type="http://schemas.openxmlformats.org/officeDocument/2006/relationships/image" Target="../media/image4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8.xml"/><Relationship Id="rId4" Type="http://schemas.openxmlformats.org/officeDocument/2006/relationships/image" Target="../media/image4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8.xml"/><Relationship Id="rId4" Type="http://schemas.openxmlformats.org/officeDocument/2006/relationships/image" Target="../media/image50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8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jpeg"/><Relationship Id="rId3" Type="http://schemas.openxmlformats.org/officeDocument/2006/relationships/image" Target="../media/image27.jpeg"/><Relationship Id="rId7" Type="http://schemas.openxmlformats.org/officeDocument/2006/relationships/image" Target="../media/image31.jpe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PlaceHolder 1"/>
          <p:cNvSpPr>
            <a:spLocks noGrp="1"/>
          </p:cNvSpPr>
          <p:nvPr>
            <p:ph/>
          </p:nvPr>
        </p:nvSpPr>
        <p:spPr>
          <a:xfrm>
            <a:off x="571320" y="5000760"/>
            <a:ext cx="4039920" cy="1856880"/>
          </a:xfrm>
          <a:prstGeom prst="rect">
            <a:avLst/>
          </a:prstGeom>
          <a:noFill/>
          <a:ln w="25560">
            <a:noFill/>
          </a:ln>
        </p:spPr>
        <p:txBody>
          <a:bodyPr anchor="b">
            <a:noAutofit/>
          </a:bodyPr>
          <a:lstStyle/>
          <a:p>
            <a:pPr indent="0" algn="ctr">
              <a:lnSpc>
                <a:spcPct val="100000"/>
              </a:lnSpc>
              <a:buNone/>
              <a:tabLst>
                <a:tab pos="0" algn="l"/>
              </a:tabLst>
            </a:pPr>
            <a:r>
              <a:rPr lang="ru-RU" sz="2000" b="1" strike="noStrike" spc="-1">
                <a:solidFill>
                  <a:srgbClr val="663300"/>
                </a:solidFill>
                <a:latin typeface="Constantia"/>
              </a:rPr>
              <a:t>Н.И. Губочкина</a:t>
            </a:r>
            <a:endParaRPr lang="ru-RU" sz="2000" b="0" strike="noStrike" spc="-1">
              <a:solidFill>
                <a:srgbClr val="000000"/>
              </a:solidFill>
              <a:latin typeface="Constantia"/>
            </a:endParaRPr>
          </a:p>
          <a:p>
            <a:pPr indent="0" algn="ctr">
              <a:lnSpc>
                <a:spcPct val="100000"/>
              </a:lnSpc>
              <a:buNone/>
              <a:tabLst>
                <a:tab pos="0" algn="l"/>
              </a:tabLst>
            </a:pPr>
            <a:r>
              <a:rPr lang="ru-RU" sz="2000" b="1" strike="noStrike" spc="-1">
                <a:solidFill>
                  <a:srgbClr val="663300"/>
                </a:solidFill>
                <a:latin typeface="Constantia"/>
              </a:rPr>
              <a:t>педагог дополнительного образования</a:t>
            </a:r>
            <a:endParaRPr lang="ru-RU" sz="2000" b="0" strike="noStrike" spc="-1">
              <a:solidFill>
                <a:srgbClr val="000000"/>
              </a:solidFill>
              <a:latin typeface="Constantia"/>
            </a:endParaRPr>
          </a:p>
          <a:p>
            <a:pPr indent="0" algn="ctr">
              <a:lnSpc>
                <a:spcPct val="100000"/>
              </a:lnSpc>
              <a:buNone/>
              <a:tabLst>
                <a:tab pos="0" algn="l"/>
              </a:tabLst>
            </a:pPr>
            <a:r>
              <a:rPr lang="ru-RU" sz="2000" b="1" strike="noStrike" spc="-1">
                <a:solidFill>
                  <a:srgbClr val="663300"/>
                </a:solidFill>
                <a:latin typeface="Constantia"/>
              </a:rPr>
              <a:t>МБО ДО </a:t>
            </a:r>
            <a:endParaRPr lang="ru-RU" sz="2000" b="0" strike="noStrike" spc="-1">
              <a:solidFill>
                <a:srgbClr val="000000"/>
              </a:solidFill>
              <a:latin typeface="Constantia"/>
            </a:endParaRPr>
          </a:p>
          <a:p>
            <a:pPr indent="0" algn="ctr">
              <a:lnSpc>
                <a:spcPct val="100000"/>
              </a:lnSpc>
              <a:buNone/>
              <a:tabLst>
                <a:tab pos="0" algn="l"/>
              </a:tabLst>
            </a:pPr>
            <a:r>
              <a:rPr lang="ru-RU" sz="2000" b="1" strike="noStrike" spc="-1">
                <a:solidFill>
                  <a:srgbClr val="663300"/>
                </a:solidFill>
                <a:latin typeface="Constantia"/>
              </a:rPr>
              <a:t>«Центр внешкольной работы»</a:t>
            </a:r>
            <a:endParaRPr lang="ru-RU" sz="2000" b="0" strike="noStrike" spc="-1">
              <a:solidFill>
                <a:srgbClr val="000000"/>
              </a:solidFill>
              <a:latin typeface="Constantia"/>
            </a:endParaRPr>
          </a:p>
          <a:p>
            <a:pPr indent="0">
              <a:lnSpc>
                <a:spcPct val="100000"/>
              </a:lnSpc>
              <a:buNone/>
              <a:tabLst>
                <a:tab pos="0" algn="l"/>
              </a:tabLst>
            </a:pPr>
            <a:endParaRPr lang="ru-RU" sz="2600" b="0" strike="noStrike" spc="-1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136" name="PlaceHolder 2"/>
          <p:cNvSpPr>
            <a:spLocks noGrp="1"/>
          </p:cNvSpPr>
          <p:nvPr>
            <p:ph type="title"/>
          </p:nvPr>
        </p:nvSpPr>
        <p:spPr>
          <a:xfrm>
            <a:off x="714240" y="642960"/>
            <a:ext cx="8229240" cy="1142640"/>
          </a:xfrm>
          <a:prstGeom prst="rect">
            <a:avLst/>
          </a:prstGeom>
          <a:noFill/>
          <a:ln w="6480">
            <a:noFill/>
          </a:ln>
        </p:spPr>
        <p:txBody>
          <a:bodyPr lIns="90000" tIns="45000" rIns="90000" bIns="45000" anchor="b">
            <a:normAutofit fontScale="90000"/>
          </a:bodyPr>
          <a:lstStyle/>
          <a:p>
            <a:pPr indent="0">
              <a:lnSpc>
                <a:spcPct val="100000"/>
              </a:lnSpc>
              <a:buNone/>
            </a:pPr>
            <a:r>
              <a:rPr sz="4200"/>
              <a:t/>
            </a:r>
            <a:br>
              <a:rPr sz="4200"/>
            </a:br>
            <a:r>
              <a:rPr sz="4200"/>
              <a:t/>
            </a:r>
            <a:br>
              <a:rPr sz="4200"/>
            </a:br>
            <a:r>
              <a:rPr sz="4200"/>
              <a:t/>
            </a:r>
            <a:br>
              <a:rPr sz="4200"/>
            </a:br>
            <a:r>
              <a:rPr sz="4200"/>
              <a:t/>
            </a:r>
            <a:br>
              <a:rPr sz="4200"/>
            </a:br>
            <a:r>
              <a:rPr sz="4200"/>
              <a:t/>
            </a:r>
            <a:br>
              <a:rPr sz="4200"/>
            </a:br>
            <a:r>
              <a:rPr sz="4200"/>
              <a:t/>
            </a:r>
            <a:br>
              <a:rPr sz="4200"/>
            </a:br>
            <a:endParaRPr lang="ru-RU" sz="4200" b="0" strike="noStrike" spc="-1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137" name="PlaceHolder 3"/>
          <p:cNvSpPr>
            <a:spLocks noGrp="1"/>
          </p:cNvSpPr>
          <p:nvPr>
            <p:ph/>
          </p:nvPr>
        </p:nvSpPr>
        <p:spPr>
          <a:xfrm>
            <a:off x="4929120" y="1714320"/>
            <a:ext cx="4039920" cy="1071360"/>
          </a:xfrm>
          <a:prstGeom prst="rect">
            <a:avLst/>
          </a:prstGeom>
          <a:noFill/>
          <a:ln w="25560">
            <a:noFill/>
          </a:ln>
        </p:spPr>
        <p:txBody>
          <a:bodyPr anchor="b">
            <a:noAutofit/>
          </a:bodyPr>
          <a:lstStyle/>
          <a:p>
            <a:pPr indent="0" algn="ctr">
              <a:lnSpc>
                <a:spcPct val="100000"/>
              </a:lnSpc>
              <a:buNone/>
              <a:tabLst>
                <a:tab pos="0" algn="l"/>
              </a:tabLst>
            </a:pPr>
            <a:r>
              <a:rPr lang="ru-RU" sz="2800" b="1" strike="noStrike" spc="-1">
                <a:solidFill>
                  <a:srgbClr val="663300"/>
                </a:solidFill>
                <a:latin typeface="Constantia"/>
              </a:rPr>
              <a:t>Мастер-класс</a:t>
            </a:r>
            <a:endParaRPr lang="ru-RU" sz="2800" b="0" strike="noStrike" spc="-1">
              <a:solidFill>
                <a:srgbClr val="000000"/>
              </a:solidFill>
              <a:latin typeface="Constantia"/>
            </a:endParaRPr>
          </a:p>
          <a:p>
            <a:pPr indent="0" algn="ctr">
              <a:lnSpc>
                <a:spcPct val="100000"/>
              </a:lnSpc>
              <a:buNone/>
              <a:tabLst>
                <a:tab pos="0" algn="l"/>
              </a:tabLst>
            </a:pPr>
            <a:r>
              <a:rPr lang="ru-RU" sz="2800" b="1" strike="noStrike" spc="-1">
                <a:solidFill>
                  <a:srgbClr val="663300"/>
                </a:solidFill>
                <a:latin typeface="Constantia"/>
              </a:rPr>
              <a:t>«В МИРЕ СПЕЦИЙ»</a:t>
            </a:r>
            <a:endParaRPr lang="ru-RU" sz="2800" b="0" strike="noStrike" spc="-1">
              <a:solidFill>
                <a:srgbClr val="000000"/>
              </a:solidFill>
              <a:latin typeface="Constantia"/>
            </a:endParaRPr>
          </a:p>
        </p:txBody>
      </p:sp>
      <p:pic>
        <p:nvPicPr>
          <p:cNvPr id="138" name="Содержимое 10" descr="C:\Users\User\Desktop\IMG_0116.JPG"/>
          <p:cNvPicPr/>
          <p:nvPr/>
        </p:nvPicPr>
        <p:blipFill>
          <a:blip r:embed="rId2" cstate="print"/>
          <a:srcRect l="15734" t="4407" r="9904" b="1554"/>
          <a:stretch/>
        </p:blipFill>
        <p:spPr>
          <a:xfrm>
            <a:off x="4929120" y="3143160"/>
            <a:ext cx="3943080" cy="3310200"/>
          </a:xfrm>
          <a:prstGeom prst="rect">
            <a:avLst/>
          </a:prstGeom>
          <a:ln w="9525">
            <a:noFill/>
          </a:ln>
        </p:spPr>
      </p:pic>
      <p:pic>
        <p:nvPicPr>
          <p:cNvPr id="139" name="Picture 2" descr="http://img-fotki.yandex.ru/get/6444/66124276.13c/0_90152_19b9a806_XXXL.png"/>
          <p:cNvPicPr/>
          <p:nvPr/>
        </p:nvPicPr>
        <p:blipFill>
          <a:blip r:embed="rId3" cstate="print"/>
          <a:stretch/>
        </p:blipFill>
        <p:spPr>
          <a:xfrm>
            <a:off x="285840" y="1357200"/>
            <a:ext cx="3900960" cy="3809520"/>
          </a:xfrm>
          <a:prstGeom prst="rect">
            <a:avLst/>
          </a:prstGeom>
          <a:ln w="0">
            <a:noFill/>
          </a:ln>
        </p:spPr>
      </p:pic>
      <p:sp>
        <p:nvSpPr>
          <p:cNvPr id="140" name="Прямоугольник 15"/>
          <p:cNvSpPr/>
          <p:nvPr/>
        </p:nvSpPr>
        <p:spPr>
          <a:xfrm>
            <a:off x="142920" y="214200"/>
            <a:ext cx="8857800" cy="1310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t">
            <a:spAutoFit/>
          </a:bodyPr>
          <a:lstStyle/>
          <a:p>
            <a:pPr algn="ctr"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PlaceHolder 1"/>
          <p:cNvSpPr>
            <a:spLocks noGrp="1"/>
          </p:cNvSpPr>
          <p:nvPr>
            <p:ph type="title"/>
          </p:nvPr>
        </p:nvSpPr>
        <p:spPr>
          <a:xfrm>
            <a:off x="4929120" y="785880"/>
            <a:ext cx="4071600" cy="1642680"/>
          </a:xfrm>
          <a:prstGeom prst="rect">
            <a:avLst/>
          </a:prstGeom>
          <a:noFill/>
          <a:ln w="6480">
            <a:noFill/>
          </a:ln>
        </p:spPr>
        <p:txBody>
          <a:bodyPr lIns="90000" tIns="45000" rIns="90000" bIns="45000" anchor="b">
            <a:noAutofit/>
          </a:bodyPr>
          <a:lstStyle/>
          <a:p>
            <a:pPr indent="0" algn="r">
              <a:lnSpc>
                <a:spcPct val="100000"/>
              </a:lnSpc>
              <a:buNone/>
            </a:pPr>
            <a:r>
              <a:rPr lang="ru-RU" sz="4800" b="0" strike="noStrike" spc="-100">
                <a:solidFill>
                  <a:schemeClr val="accent4">
                    <a:lumMod val="50000"/>
                  </a:schemeClr>
                </a:solidFill>
                <a:latin typeface="Constantia"/>
              </a:rPr>
              <a:t>1. Подготовка </a:t>
            </a:r>
            <a:r>
              <a:rPr sz="4800"/>
              <a:t/>
            </a:r>
            <a:br>
              <a:rPr sz="4800"/>
            </a:br>
            <a:r>
              <a:rPr lang="ru-RU" sz="4800" b="0" strike="noStrike" spc="-100">
                <a:solidFill>
                  <a:schemeClr val="accent4">
                    <a:lumMod val="50000"/>
                  </a:schemeClr>
                </a:solidFill>
                <a:latin typeface="Constantia"/>
              </a:rPr>
              <a:t>основы</a:t>
            </a:r>
            <a:endParaRPr lang="ru-RU" sz="4800" b="0" strike="noStrike" spc="-1">
              <a:solidFill>
                <a:srgbClr val="000000"/>
              </a:solidFill>
              <a:latin typeface="Constantia"/>
            </a:endParaRPr>
          </a:p>
        </p:txBody>
      </p:sp>
      <p:pic>
        <p:nvPicPr>
          <p:cNvPr id="207" name="Picture 2"/>
          <p:cNvPicPr/>
          <p:nvPr/>
        </p:nvPicPr>
        <p:blipFill>
          <a:blip r:embed="rId2" cstate="print"/>
          <a:stretch/>
        </p:blipFill>
        <p:spPr>
          <a:xfrm>
            <a:off x="285840" y="214200"/>
            <a:ext cx="4921200" cy="3428640"/>
          </a:xfrm>
          <a:prstGeom prst="rect">
            <a:avLst/>
          </a:prstGeom>
          <a:ln w="9525">
            <a:noFill/>
          </a:ln>
        </p:spPr>
      </p:pic>
      <p:pic>
        <p:nvPicPr>
          <p:cNvPr id="208" name="Picture 1"/>
          <p:cNvPicPr/>
          <p:nvPr/>
        </p:nvPicPr>
        <p:blipFill>
          <a:blip r:embed="rId3" cstate="print"/>
          <a:stretch/>
        </p:blipFill>
        <p:spPr>
          <a:xfrm>
            <a:off x="4500720" y="2857320"/>
            <a:ext cx="4098240" cy="3857400"/>
          </a:xfrm>
          <a:prstGeom prst="rect">
            <a:avLst/>
          </a:prstGeom>
          <a:ln w="9525">
            <a:noFill/>
          </a:ln>
        </p:spPr>
      </p:pic>
      <p:pic>
        <p:nvPicPr>
          <p:cNvPr id="209" name="Рисунок 7" descr="http://img.bibo.kz/8083/8083538.JPG"/>
          <p:cNvPicPr/>
          <p:nvPr/>
        </p:nvPicPr>
        <p:blipFill>
          <a:blip r:embed="rId4" cstate="print"/>
          <a:srcRect l="489" r="74288"/>
          <a:stretch/>
        </p:blipFill>
        <p:spPr>
          <a:xfrm>
            <a:off x="1143000" y="3571920"/>
            <a:ext cx="2162520" cy="3095640"/>
          </a:xfrm>
          <a:prstGeom prst="rect">
            <a:avLst/>
          </a:prstGeom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PlaceHolder 1"/>
          <p:cNvSpPr>
            <a:spLocks noGrp="1"/>
          </p:cNvSpPr>
          <p:nvPr>
            <p:ph type="title"/>
          </p:nvPr>
        </p:nvSpPr>
        <p:spPr>
          <a:xfrm>
            <a:off x="457200" y="152280"/>
            <a:ext cx="5543280" cy="775800"/>
          </a:xfrm>
          <a:prstGeom prst="rect">
            <a:avLst/>
          </a:prstGeom>
          <a:noFill/>
          <a:ln w="6480">
            <a:noFill/>
          </a:ln>
        </p:spPr>
        <p:txBody>
          <a:bodyPr lIns="90000" tIns="45000" rIns="90000" bIns="45000" anchor="b">
            <a:normAutofit fontScale="90000"/>
          </a:bodyPr>
          <a:lstStyle/>
          <a:p>
            <a:pPr indent="0">
              <a:lnSpc>
                <a:spcPct val="100000"/>
              </a:lnSpc>
              <a:buNone/>
            </a:pPr>
            <a:r>
              <a:rPr lang="ru-RU" sz="4200" b="1" strike="noStrike" spc="-100">
                <a:solidFill>
                  <a:schemeClr val="accent4">
                    <a:lumMod val="50000"/>
                  </a:schemeClr>
                </a:solidFill>
                <a:latin typeface="Constantia"/>
              </a:rPr>
              <a:t>2. Выбор изображения</a:t>
            </a:r>
            <a:endParaRPr lang="ru-RU" sz="4200" b="0" strike="noStrike" spc="-1">
              <a:solidFill>
                <a:srgbClr val="000000"/>
              </a:solidFill>
              <a:latin typeface="Constantia"/>
            </a:endParaRPr>
          </a:p>
        </p:txBody>
      </p:sp>
      <p:pic>
        <p:nvPicPr>
          <p:cNvPr id="211" name="Picture 2" descr="http://artidea74.ru/uploads/product/816/loupe.jpg"/>
          <p:cNvPicPr/>
          <p:nvPr/>
        </p:nvPicPr>
        <p:blipFill>
          <a:blip r:embed="rId2" cstate="print"/>
          <a:stretch/>
        </p:blipFill>
        <p:spPr>
          <a:xfrm>
            <a:off x="357120" y="1071720"/>
            <a:ext cx="4757400" cy="4757400"/>
          </a:xfrm>
          <a:prstGeom prst="rect">
            <a:avLst/>
          </a:prstGeom>
          <a:ln w="0">
            <a:noFill/>
          </a:ln>
        </p:spPr>
      </p:pic>
      <p:pic>
        <p:nvPicPr>
          <p:cNvPr id="212" name="Picture 4" descr="http://www.dreweks.eu/img1/1001837.2.jpg"/>
          <p:cNvPicPr/>
          <p:nvPr/>
        </p:nvPicPr>
        <p:blipFill>
          <a:blip r:embed="rId3" cstate="print"/>
          <a:stretch/>
        </p:blipFill>
        <p:spPr>
          <a:xfrm>
            <a:off x="6072120" y="428760"/>
            <a:ext cx="2350800" cy="2343240"/>
          </a:xfrm>
          <a:prstGeom prst="rect">
            <a:avLst/>
          </a:prstGeom>
          <a:ln w="0">
            <a:noFill/>
          </a:ln>
        </p:spPr>
      </p:pic>
      <p:pic>
        <p:nvPicPr>
          <p:cNvPr id="213" name="Picture 6" descr="http://www.elbrusoid.org/bitrix/components/bitrix/forum.interface/show_file.php?fid=134892&amp;width=500&amp;height=500"/>
          <p:cNvPicPr/>
          <p:nvPr/>
        </p:nvPicPr>
        <p:blipFill>
          <a:blip r:embed="rId4" cstate="print"/>
          <a:stretch/>
        </p:blipFill>
        <p:spPr>
          <a:xfrm>
            <a:off x="4786200" y="3130560"/>
            <a:ext cx="3727080" cy="372708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PlaceHolder 1"/>
          <p:cNvSpPr>
            <a:spLocks noGrp="1"/>
          </p:cNvSpPr>
          <p:nvPr>
            <p:ph type="title"/>
          </p:nvPr>
        </p:nvSpPr>
        <p:spPr>
          <a:xfrm>
            <a:off x="457200" y="152280"/>
            <a:ext cx="8229240" cy="1218960"/>
          </a:xfrm>
          <a:prstGeom prst="rect">
            <a:avLst/>
          </a:prstGeom>
          <a:noFill/>
          <a:ln w="6480">
            <a:noFill/>
          </a:ln>
        </p:spPr>
        <p:txBody>
          <a:bodyPr lIns="90000" tIns="45000" rIns="90000" bIns="45000" anchor="b">
            <a:normAutofit/>
          </a:bodyPr>
          <a:lstStyle/>
          <a:p>
            <a:pPr indent="0" algn="ctr">
              <a:lnSpc>
                <a:spcPct val="100000"/>
              </a:lnSpc>
              <a:buNone/>
            </a:pPr>
            <a:r>
              <a:rPr lang="ru-RU" sz="4400" b="1" strike="noStrike" spc="-100">
                <a:solidFill>
                  <a:schemeClr val="accent4">
                    <a:lumMod val="50000"/>
                  </a:schemeClr>
                </a:solidFill>
                <a:latin typeface="Constantia"/>
              </a:rPr>
              <a:t>3. Вырезание/ обрывание</a:t>
            </a:r>
            <a:endParaRPr lang="ru-RU" sz="4400" b="0" strike="noStrike" spc="-1">
              <a:solidFill>
                <a:srgbClr val="000000"/>
              </a:solidFill>
              <a:latin typeface="Constantia"/>
            </a:endParaRPr>
          </a:p>
        </p:txBody>
      </p:sp>
      <p:pic>
        <p:nvPicPr>
          <p:cNvPr id="215" name="Picture 1"/>
          <p:cNvPicPr/>
          <p:nvPr/>
        </p:nvPicPr>
        <p:blipFill>
          <a:blip r:embed="rId2" cstate="print"/>
          <a:stretch/>
        </p:blipFill>
        <p:spPr>
          <a:xfrm>
            <a:off x="251640" y="1628640"/>
            <a:ext cx="3494880" cy="3690720"/>
          </a:xfrm>
          <a:prstGeom prst="rect">
            <a:avLst/>
          </a:prstGeom>
          <a:ln w="9525">
            <a:noFill/>
          </a:ln>
          <a:effectLst>
            <a:glow rad="228600">
              <a:srgbClr val="99FF33">
                <a:alpha val="40000"/>
              </a:srgbClr>
            </a:glow>
          </a:effectLst>
          <a:scene3d>
            <a:camera prst="orthographicFront"/>
            <a:lightRig rig="threePt" dir="t"/>
          </a:scene3d>
          <a:sp3d>
            <a:bevelT w="139700" h="139700" prst="divot"/>
          </a:sp3d>
        </p:spPr>
      </p:pic>
      <p:pic>
        <p:nvPicPr>
          <p:cNvPr id="216" name="Picture 2"/>
          <p:cNvPicPr/>
          <p:nvPr/>
        </p:nvPicPr>
        <p:blipFill>
          <a:blip r:embed="rId3" cstate="print"/>
          <a:stretch/>
        </p:blipFill>
        <p:spPr>
          <a:xfrm>
            <a:off x="5828400" y="2277000"/>
            <a:ext cx="3063600" cy="3678120"/>
          </a:xfrm>
          <a:prstGeom prst="rect">
            <a:avLst/>
          </a:prstGeom>
          <a:ln w="9525">
            <a:noFill/>
          </a:ln>
          <a:effectLst>
            <a:glow rad="101520">
              <a:srgbClr val="99FF99">
                <a:alpha val="60000"/>
              </a:srgbClr>
            </a:glow>
          </a:effectLst>
          <a:scene3d>
            <a:camera prst="orthographicFront"/>
            <a:lightRig rig="threePt" dir="t"/>
          </a:scene3d>
          <a:sp3d>
            <a:bevelT w="139700" h="139700" prst="divot"/>
          </a:sp3d>
        </p:spPr>
      </p:pic>
      <p:pic>
        <p:nvPicPr>
          <p:cNvPr id="217" name="Рисунок 4" descr="C:\Users\User\Desktop\работы детей декупаж — копия\IMG_0140.JPG"/>
          <p:cNvPicPr/>
          <p:nvPr/>
        </p:nvPicPr>
        <p:blipFill>
          <a:blip r:embed="rId4" cstate="print"/>
          <a:srcRect l="13789" r="1359"/>
          <a:stretch/>
        </p:blipFill>
        <p:spPr>
          <a:xfrm rot="6000000">
            <a:off x="3130560" y="3593880"/>
            <a:ext cx="2882880" cy="2447640"/>
          </a:xfrm>
          <a:prstGeom prst="rect">
            <a:avLst/>
          </a:prstGeom>
          <a:ln w="9525">
            <a:noFill/>
          </a:ln>
          <a:effectLst>
            <a:glow rad="228600">
              <a:srgbClr val="92D050">
                <a:alpha val="40000"/>
              </a:srgbClr>
            </a:glow>
          </a:effectLst>
          <a:scene3d>
            <a:camera prst="orthographicFront"/>
            <a:lightRig rig="threePt" dir="t"/>
          </a:scene3d>
          <a:sp3d>
            <a:bevelT prst="relaxedInset"/>
          </a:sp3d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PlaceHolder 1"/>
          <p:cNvSpPr>
            <a:spLocks noGrp="1"/>
          </p:cNvSpPr>
          <p:nvPr>
            <p:ph type="title"/>
          </p:nvPr>
        </p:nvSpPr>
        <p:spPr>
          <a:xfrm>
            <a:off x="457200" y="152280"/>
            <a:ext cx="8229240" cy="990360"/>
          </a:xfrm>
          <a:prstGeom prst="rect">
            <a:avLst/>
          </a:prstGeom>
          <a:noFill/>
          <a:ln w="6480">
            <a:noFill/>
          </a:ln>
        </p:spPr>
        <p:txBody>
          <a:bodyPr lIns="90000" tIns="45000" rIns="90000" bIns="45000" anchor="b">
            <a:normAutofit/>
          </a:bodyPr>
          <a:lstStyle/>
          <a:p>
            <a:pPr indent="0" algn="ctr">
              <a:lnSpc>
                <a:spcPct val="100000"/>
              </a:lnSpc>
              <a:buNone/>
            </a:pPr>
            <a:r>
              <a:rPr lang="ru-RU" sz="4400" b="1" strike="noStrike" spc="-100">
                <a:solidFill>
                  <a:srgbClr val="663300"/>
                </a:solidFill>
                <a:latin typeface="Constantia"/>
              </a:rPr>
              <a:t>4. Приклеивание</a:t>
            </a:r>
            <a:endParaRPr lang="ru-RU" sz="4400" b="0" strike="noStrike" spc="-1">
              <a:solidFill>
                <a:srgbClr val="000000"/>
              </a:solidFill>
              <a:latin typeface="Constantia"/>
            </a:endParaRPr>
          </a:p>
        </p:txBody>
      </p:sp>
      <p:pic>
        <p:nvPicPr>
          <p:cNvPr id="219" name="Picture 2"/>
          <p:cNvPicPr/>
          <p:nvPr/>
        </p:nvPicPr>
        <p:blipFill>
          <a:blip r:embed="rId2" cstate="print"/>
          <a:stretch/>
        </p:blipFill>
        <p:spPr>
          <a:xfrm>
            <a:off x="214200" y="1248120"/>
            <a:ext cx="5500440" cy="4323600"/>
          </a:xfrm>
          <a:prstGeom prst="rect">
            <a:avLst/>
          </a:prstGeom>
          <a:ln w="9525">
            <a:noFill/>
          </a:ln>
        </p:spPr>
      </p:pic>
      <p:pic>
        <p:nvPicPr>
          <p:cNvPr id="220" name="Picture 1"/>
          <p:cNvPicPr/>
          <p:nvPr/>
        </p:nvPicPr>
        <p:blipFill>
          <a:blip r:embed="rId3" cstate="print"/>
          <a:stretch/>
        </p:blipFill>
        <p:spPr>
          <a:xfrm>
            <a:off x="5286240" y="3357720"/>
            <a:ext cx="3688200" cy="3313080"/>
          </a:xfrm>
          <a:prstGeom prst="rect">
            <a:avLst/>
          </a:prstGeom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PlaceHolder 1"/>
          <p:cNvSpPr>
            <a:spLocks noGrp="1"/>
          </p:cNvSpPr>
          <p:nvPr>
            <p:ph type="title"/>
          </p:nvPr>
        </p:nvSpPr>
        <p:spPr>
          <a:xfrm>
            <a:off x="457200" y="152280"/>
            <a:ext cx="8229240" cy="775800"/>
          </a:xfrm>
          <a:prstGeom prst="rect">
            <a:avLst/>
          </a:prstGeom>
          <a:noFill/>
          <a:ln w="6480">
            <a:noFill/>
          </a:ln>
        </p:spPr>
        <p:txBody>
          <a:bodyPr lIns="90000" tIns="45000" rIns="90000" bIns="45000" anchor="b">
            <a:noAutofit/>
          </a:bodyPr>
          <a:lstStyle/>
          <a:p>
            <a:pPr indent="0" algn="ctr">
              <a:lnSpc>
                <a:spcPct val="100000"/>
              </a:lnSpc>
              <a:buNone/>
            </a:pPr>
            <a:r>
              <a:rPr lang="ru-RU" sz="4200" b="0" strike="noStrike" spc="-100">
                <a:solidFill>
                  <a:schemeClr val="accent4">
                    <a:lumMod val="50000"/>
                  </a:schemeClr>
                </a:solidFill>
                <a:latin typeface="Constantia"/>
              </a:rPr>
              <a:t>5. Покрытие лаком</a:t>
            </a:r>
            <a:endParaRPr lang="ru-RU" sz="4200" b="0" strike="noStrike" spc="-1">
              <a:solidFill>
                <a:srgbClr val="000000"/>
              </a:solidFill>
              <a:latin typeface="Constantia"/>
            </a:endParaRPr>
          </a:p>
        </p:txBody>
      </p:sp>
      <p:pic>
        <p:nvPicPr>
          <p:cNvPr id="222" name="Рисунок 4" descr="http://shop.soloviow.ru/img/7988f1e564ad0f3777cd7ceb3144dc17.jpg"/>
          <p:cNvPicPr/>
          <p:nvPr/>
        </p:nvPicPr>
        <p:blipFill>
          <a:blip r:embed="rId2" cstate="print"/>
          <a:srcRect l="10995" r="10995" b="13346"/>
          <a:stretch/>
        </p:blipFill>
        <p:spPr>
          <a:xfrm>
            <a:off x="285840" y="4214880"/>
            <a:ext cx="2881800" cy="2483640"/>
          </a:xfrm>
          <a:prstGeom prst="rect">
            <a:avLst/>
          </a:prstGeom>
          <a:ln w="9525">
            <a:noFill/>
          </a:ln>
        </p:spPr>
      </p:pic>
      <p:pic>
        <p:nvPicPr>
          <p:cNvPr id="223" name="Рисунок 5" descr="http://photo.qip.ru/photo/illusory75/3622291/xlarge/80158978.jpg"/>
          <p:cNvPicPr/>
          <p:nvPr/>
        </p:nvPicPr>
        <p:blipFill>
          <a:blip r:embed="rId3" cstate="print"/>
          <a:srcRect l="15118"/>
          <a:stretch/>
        </p:blipFill>
        <p:spPr>
          <a:xfrm>
            <a:off x="6072120" y="4143240"/>
            <a:ext cx="2868120" cy="2526840"/>
          </a:xfrm>
          <a:prstGeom prst="rect">
            <a:avLst/>
          </a:prstGeom>
          <a:ln w="9525">
            <a:noFill/>
          </a:ln>
        </p:spPr>
      </p:pic>
      <p:pic>
        <p:nvPicPr>
          <p:cNvPr id="224" name="Picture 1"/>
          <p:cNvPicPr/>
          <p:nvPr/>
        </p:nvPicPr>
        <p:blipFill>
          <a:blip r:embed="rId4" cstate="print"/>
          <a:stretch/>
        </p:blipFill>
        <p:spPr>
          <a:xfrm>
            <a:off x="2143080" y="1000080"/>
            <a:ext cx="5365800" cy="3313800"/>
          </a:xfrm>
          <a:prstGeom prst="rect">
            <a:avLst/>
          </a:prstGeom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PlaceHolder 1"/>
          <p:cNvSpPr>
            <a:spLocks noGrp="1"/>
          </p:cNvSpPr>
          <p:nvPr>
            <p:ph type="title"/>
          </p:nvPr>
        </p:nvSpPr>
        <p:spPr>
          <a:xfrm>
            <a:off x="457200" y="152280"/>
            <a:ext cx="8229240" cy="1218960"/>
          </a:xfrm>
          <a:prstGeom prst="rect">
            <a:avLst/>
          </a:prstGeom>
          <a:noFill/>
          <a:ln w="6480">
            <a:noFill/>
          </a:ln>
        </p:spPr>
        <p:txBody>
          <a:bodyPr lIns="90000" tIns="45000" rIns="90000" bIns="45000" anchor="b">
            <a:normAutofit fontScale="90000"/>
          </a:bodyPr>
          <a:lstStyle/>
          <a:p>
            <a:pPr indent="0">
              <a:lnSpc>
                <a:spcPct val="100000"/>
              </a:lnSpc>
              <a:buNone/>
            </a:pPr>
            <a:r>
              <a:rPr lang="ru-RU" sz="4200" b="0" strike="noStrike" spc="-100">
                <a:solidFill>
                  <a:schemeClr val="accent4">
                    <a:lumMod val="50000"/>
                  </a:schemeClr>
                </a:solidFill>
                <a:latin typeface="Constantia"/>
              </a:rPr>
              <a:t>6. Декорирование с помощью специй</a:t>
            </a:r>
            <a:endParaRPr lang="ru-RU" sz="4200" b="0" strike="noStrike" spc="-1">
              <a:solidFill>
                <a:srgbClr val="000000"/>
              </a:solidFill>
              <a:latin typeface="Constantia"/>
            </a:endParaRPr>
          </a:p>
        </p:txBody>
      </p:sp>
      <p:pic>
        <p:nvPicPr>
          <p:cNvPr id="226" name="Picture 1"/>
          <p:cNvPicPr/>
          <p:nvPr/>
        </p:nvPicPr>
        <p:blipFill>
          <a:blip r:embed="rId3" cstate="print"/>
          <a:stretch/>
        </p:blipFill>
        <p:spPr>
          <a:xfrm>
            <a:off x="642960" y="1500120"/>
            <a:ext cx="3896640" cy="4571640"/>
          </a:xfrm>
          <a:prstGeom prst="rect">
            <a:avLst/>
          </a:prstGeom>
          <a:ln w="9525">
            <a:noFill/>
          </a:ln>
        </p:spPr>
      </p:pic>
      <p:pic>
        <p:nvPicPr>
          <p:cNvPr id="227" name="Picture 2"/>
          <p:cNvPicPr/>
          <p:nvPr/>
        </p:nvPicPr>
        <p:blipFill>
          <a:blip r:embed="rId4" cstate="print"/>
          <a:stretch/>
        </p:blipFill>
        <p:spPr>
          <a:xfrm>
            <a:off x="5214960" y="1785960"/>
            <a:ext cx="3377160" cy="4772880"/>
          </a:xfrm>
          <a:prstGeom prst="rect">
            <a:avLst/>
          </a:prstGeom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3" name="Picture 2" descr="http://img-fotki.yandex.ru/get/6444/66124276.13c/0_90152_19b9a806_XXXL.png"/>
          <p:cNvPicPr/>
          <p:nvPr/>
        </p:nvPicPr>
        <p:blipFill>
          <a:blip r:embed="rId2" cstate="print"/>
          <a:stretch/>
        </p:blipFill>
        <p:spPr>
          <a:xfrm>
            <a:off x="2989080" y="214200"/>
            <a:ext cx="6154560" cy="6500520"/>
          </a:xfrm>
          <a:prstGeom prst="rect">
            <a:avLst/>
          </a:prstGeom>
          <a:ln w="0">
            <a:noFill/>
          </a:ln>
        </p:spPr>
      </p:pic>
      <p:sp>
        <p:nvSpPr>
          <p:cNvPr id="234" name="Прямоугольник 4"/>
          <p:cNvSpPr/>
          <p:nvPr/>
        </p:nvSpPr>
        <p:spPr>
          <a:xfrm rot="19536000">
            <a:off x="-469080" y="1394640"/>
            <a:ext cx="5569560" cy="19198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t">
            <a:spAutoFit/>
          </a:bodyPr>
          <a:lstStyle/>
          <a:p>
            <a:pPr algn="ctr"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PlaceHolder 1"/>
          <p:cNvSpPr>
            <a:spLocks noGrp="1"/>
          </p:cNvSpPr>
          <p:nvPr>
            <p:ph/>
          </p:nvPr>
        </p:nvSpPr>
        <p:spPr>
          <a:xfrm>
            <a:off x="457200" y="1523880"/>
            <a:ext cx="8229240" cy="45716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indent="0">
              <a:lnSpc>
                <a:spcPct val="100000"/>
              </a:lnSpc>
              <a:spcBef>
                <a:spcPts val="601"/>
              </a:spcBef>
              <a:buNone/>
            </a:pPr>
            <a:endParaRPr lang="ru-RU" sz="2600" b="0" strike="noStrike" spc="-1">
              <a:solidFill>
                <a:srgbClr val="000000"/>
              </a:solidFill>
              <a:latin typeface="Constantia"/>
            </a:endParaRPr>
          </a:p>
          <a:p>
            <a:pPr indent="0">
              <a:lnSpc>
                <a:spcPct val="100000"/>
              </a:lnSpc>
              <a:spcBef>
                <a:spcPts val="601"/>
              </a:spcBef>
              <a:buNone/>
            </a:pPr>
            <a:endParaRPr lang="ru-RU" sz="2600" b="0" strike="noStrike" spc="-1">
              <a:solidFill>
                <a:srgbClr val="000000"/>
              </a:solidFill>
              <a:latin typeface="Constantia"/>
            </a:endParaRPr>
          </a:p>
          <a:p>
            <a:pPr marL="274320" indent="0">
              <a:lnSpc>
                <a:spcPct val="100000"/>
              </a:lnSpc>
              <a:spcBef>
                <a:spcPts val="601"/>
              </a:spcBef>
              <a:buNone/>
              <a:tabLst>
                <a:tab pos="0" algn="l"/>
              </a:tabLst>
            </a:pPr>
            <a:endParaRPr lang="ru-RU" sz="2600" b="0" strike="noStrike" spc="-1">
              <a:solidFill>
                <a:srgbClr val="000000"/>
              </a:solidFill>
              <a:latin typeface="Constantia"/>
            </a:endParaRPr>
          </a:p>
          <a:p>
            <a:pPr indent="0">
              <a:lnSpc>
                <a:spcPct val="100000"/>
              </a:lnSpc>
              <a:spcBef>
                <a:spcPts val="601"/>
              </a:spcBef>
              <a:buNone/>
              <a:tabLst>
                <a:tab pos="0" algn="l"/>
              </a:tabLst>
            </a:pPr>
            <a:endParaRPr lang="ru-RU" sz="2600" b="0" strike="noStrike" spc="-1">
              <a:solidFill>
                <a:srgbClr val="000000"/>
              </a:solidFill>
              <a:latin typeface="Constantia"/>
            </a:endParaRPr>
          </a:p>
          <a:p>
            <a:pPr indent="0">
              <a:lnSpc>
                <a:spcPct val="100000"/>
              </a:lnSpc>
              <a:spcBef>
                <a:spcPts val="601"/>
              </a:spcBef>
              <a:buNone/>
              <a:tabLst>
                <a:tab pos="0" algn="l"/>
              </a:tabLst>
            </a:pPr>
            <a:endParaRPr lang="ru-RU" sz="2600" b="0" strike="noStrike" spc="-1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142" name="PlaceHolder 2"/>
          <p:cNvSpPr>
            <a:spLocks noGrp="1"/>
          </p:cNvSpPr>
          <p:nvPr>
            <p:ph type="title"/>
          </p:nvPr>
        </p:nvSpPr>
        <p:spPr>
          <a:xfrm>
            <a:off x="457200" y="152280"/>
            <a:ext cx="8229240" cy="1218960"/>
          </a:xfrm>
          <a:prstGeom prst="rect">
            <a:avLst/>
          </a:prstGeom>
          <a:noFill/>
          <a:ln w="6480">
            <a:noFill/>
          </a:ln>
        </p:spPr>
        <p:txBody>
          <a:bodyPr lIns="90000" tIns="45000" rIns="90000" bIns="45000" anchor="b">
            <a:normAutofit fontScale="90000"/>
          </a:bodyPr>
          <a:lstStyle/>
          <a:p>
            <a:pPr indent="0" algn="ctr">
              <a:lnSpc>
                <a:spcPct val="100000"/>
              </a:lnSpc>
              <a:buNone/>
            </a:pPr>
            <a:r>
              <a:rPr lang="ru-RU" sz="4200" b="0" strike="noStrike" spc="-100">
                <a:solidFill>
                  <a:srgbClr val="F9F9F9"/>
                </a:solidFill>
                <a:latin typeface="Constantia"/>
              </a:rPr>
              <a:t> </a:t>
            </a:r>
            <a:r>
              <a:rPr lang="ru-RU" sz="4400" b="0" strike="noStrike" spc="-100">
                <a:solidFill>
                  <a:srgbClr val="663300"/>
                </a:solidFill>
                <a:latin typeface="Constantia"/>
              </a:rPr>
              <a:t>Изготовление сувенира </a:t>
            </a:r>
            <a:r>
              <a:rPr sz="4400"/>
              <a:t/>
            </a:r>
            <a:br>
              <a:rPr sz="4400"/>
            </a:br>
            <a:r>
              <a:rPr lang="ru-RU" sz="4400" b="0" strike="noStrike" spc="-100">
                <a:solidFill>
                  <a:srgbClr val="663300"/>
                </a:solidFill>
                <a:latin typeface="Constantia"/>
              </a:rPr>
              <a:t>в технике «декупаж»</a:t>
            </a:r>
            <a:endParaRPr lang="ru-RU" sz="4400" b="0" strike="noStrike" spc="-1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143" name="Прямоугольник 3"/>
          <p:cNvSpPr/>
          <p:nvPr/>
        </p:nvSpPr>
        <p:spPr>
          <a:xfrm>
            <a:off x="0" y="1412640"/>
            <a:ext cx="9143640" cy="1186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2400" b="1" strike="noStrike" spc="-1">
                <a:solidFill>
                  <a:srgbClr val="663300"/>
                </a:solidFill>
                <a:latin typeface="Constantia"/>
              </a:rPr>
              <a:t>Цель  мастер-класса:</a:t>
            </a:r>
            <a:endParaRPr lang="ru-RU" sz="2400" b="0" strike="noStrike" spc="-1">
              <a:solidFill>
                <a:srgbClr val="000000"/>
              </a:solidFill>
              <a:latin typeface="Arial"/>
            </a:endParaRPr>
          </a:p>
          <a:p>
            <a:pPr indent="-216000" algn="ctr">
              <a:lnSpc>
                <a:spcPct val="100000"/>
              </a:lnSpc>
              <a:buClr>
                <a:srgbClr val="663300"/>
              </a:buClr>
              <a:buFont typeface="Arial"/>
              <a:buChar char="•"/>
            </a:pPr>
            <a:r>
              <a:rPr lang="ru-RU" sz="2400" b="0" strike="noStrike" spc="-1">
                <a:solidFill>
                  <a:srgbClr val="663300"/>
                </a:solidFill>
                <a:latin typeface="Constantia"/>
              </a:rPr>
              <a:t>познакомиться с основными приемами техники декупаж, </a:t>
            </a:r>
            <a:endParaRPr lang="ru-RU" sz="2400" b="0" strike="noStrike" spc="-1">
              <a:solidFill>
                <a:srgbClr val="000000"/>
              </a:solidFill>
              <a:latin typeface="Arial"/>
            </a:endParaRPr>
          </a:p>
          <a:p>
            <a:pPr indent="-216000" algn="ctr">
              <a:lnSpc>
                <a:spcPct val="100000"/>
              </a:lnSpc>
              <a:buClr>
                <a:srgbClr val="663300"/>
              </a:buClr>
              <a:buFont typeface="Arial"/>
              <a:buChar char="•"/>
            </a:pPr>
            <a:r>
              <a:rPr lang="ru-RU" sz="2400" b="0" strike="noStrike" spc="-1">
                <a:solidFill>
                  <a:srgbClr val="663300"/>
                </a:solidFill>
                <a:latin typeface="Constantia"/>
              </a:rPr>
              <a:t> сделать сувенир в технике декупаж «В мире специй»</a:t>
            </a:r>
            <a:endParaRPr lang="ru-RU" sz="24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44" name="Рисунок 5" descr="C:\Users\User\Desktop\Pictures\Pictures\2011-12-31 В мире специй\В мире специй 002.JPG"/>
          <p:cNvPicPr/>
          <p:nvPr/>
        </p:nvPicPr>
        <p:blipFill>
          <a:blip r:embed="rId2" cstate="print"/>
          <a:srcRect t="5314" r="4138" b="3096"/>
          <a:stretch/>
        </p:blipFill>
        <p:spPr>
          <a:xfrm rot="5400000">
            <a:off x="3090240" y="2624760"/>
            <a:ext cx="3263760" cy="4157280"/>
          </a:xfrm>
          <a:prstGeom prst="rect">
            <a:avLst/>
          </a:prstGeom>
          <a:ln w="9525">
            <a:noFill/>
          </a:ln>
          <a:effectLst>
            <a:glow rad="228600">
              <a:srgbClr val="FFC911">
                <a:alpha val="40000"/>
              </a:srgbClr>
            </a:glow>
          </a:effectLst>
        </p:spPr>
      </p:pic>
      <p:pic>
        <p:nvPicPr>
          <p:cNvPr id="145" name="Рисунок 6" descr="C:\Users\User\Desktop\Pictures\Pictures\2012-10-12 осень поделки\осень поделки 003.JPG"/>
          <p:cNvPicPr/>
          <p:nvPr/>
        </p:nvPicPr>
        <p:blipFill>
          <a:blip r:embed="rId3" cstate="print"/>
          <a:srcRect l="23620" t="2214" r="23620"/>
          <a:stretch/>
        </p:blipFill>
        <p:spPr>
          <a:xfrm>
            <a:off x="7215120" y="2571840"/>
            <a:ext cx="1694880" cy="4071600"/>
          </a:xfrm>
          <a:prstGeom prst="rect">
            <a:avLst/>
          </a:prstGeom>
          <a:ln w="9525">
            <a:noFill/>
          </a:ln>
          <a:effectLst>
            <a:glow rad="139680">
              <a:srgbClr val="A6C285">
                <a:alpha val="40000"/>
              </a:srgbClr>
            </a:glow>
          </a:effectLst>
        </p:spPr>
      </p:pic>
      <p:pic>
        <p:nvPicPr>
          <p:cNvPr id="146" name="Рисунок 4"/>
          <p:cNvPicPr/>
          <p:nvPr/>
        </p:nvPicPr>
        <p:blipFill>
          <a:blip r:embed="rId4" cstate="print"/>
          <a:stretch/>
        </p:blipFill>
        <p:spPr>
          <a:xfrm>
            <a:off x="240840" y="2714760"/>
            <a:ext cx="2087640" cy="3968640"/>
          </a:xfrm>
          <a:prstGeom prst="rect">
            <a:avLst/>
          </a:prstGeom>
          <a:ln w="0">
            <a:noFill/>
          </a:ln>
          <a:effectLst>
            <a:glow rad="228600">
              <a:srgbClr val="A6C285">
                <a:alpha val="40000"/>
              </a:srgbClr>
            </a:glow>
          </a:effectLst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7" name="Рисунок 4" descr="http://s008.radikal.ru/i305/1101/b5/8cb88fb3e9cd.jpg"/>
          <p:cNvPicPr/>
          <p:nvPr/>
        </p:nvPicPr>
        <p:blipFill>
          <a:blip r:embed="rId2" cstate="print"/>
          <a:srcRect l="5470" t="5800" r="28844" b="967"/>
          <a:stretch/>
        </p:blipFill>
        <p:spPr>
          <a:xfrm>
            <a:off x="357120" y="1285920"/>
            <a:ext cx="2714400" cy="4664160"/>
          </a:xfrm>
          <a:prstGeom prst="rect">
            <a:avLst/>
          </a:prstGeom>
          <a:ln w="9525">
            <a:noFill/>
          </a:ln>
          <a:effectLst>
            <a:glow rad="228600">
              <a:srgbClr val="A6C285">
                <a:alpha val="40000"/>
              </a:srgbClr>
            </a:glow>
          </a:effectLst>
        </p:spPr>
      </p:pic>
      <p:pic>
        <p:nvPicPr>
          <p:cNvPr id="148" name="Рисунок 3" descr="http://vashexobby.ru/wp-content/uploads/2015/07/55-1000x640.jpg"/>
          <p:cNvPicPr/>
          <p:nvPr/>
        </p:nvPicPr>
        <p:blipFill>
          <a:blip r:embed="rId3" cstate="print"/>
          <a:stretch/>
        </p:blipFill>
        <p:spPr>
          <a:xfrm>
            <a:off x="3357720" y="3643200"/>
            <a:ext cx="5237640" cy="3023640"/>
          </a:xfrm>
          <a:prstGeom prst="rect">
            <a:avLst/>
          </a:prstGeom>
          <a:ln w="9525">
            <a:noFill/>
          </a:ln>
          <a:effectLst>
            <a:glow rad="228600">
              <a:srgbClr val="A6C285">
                <a:alpha val="40000"/>
              </a:srgbClr>
            </a:glow>
          </a:effectLst>
        </p:spPr>
      </p:pic>
      <p:sp>
        <p:nvSpPr>
          <p:cNvPr id="149" name="PlaceHolder 1"/>
          <p:cNvSpPr>
            <a:spLocks noGrp="1"/>
          </p:cNvSpPr>
          <p:nvPr>
            <p:ph/>
          </p:nvPr>
        </p:nvSpPr>
        <p:spPr>
          <a:xfrm>
            <a:off x="457200" y="1523880"/>
            <a:ext cx="8229240" cy="45716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rmAutofit/>
          </a:bodyPr>
          <a:lstStyle/>
          <a:p>
            <a:pPr indent="0">
              <a:lnSpc>
                <a:spcPct val="100000"/>
              </a:lnSpc>
              <a:spcBef>
                <a:spcPts val="601"/>
              </a:spcBef>
              <a:buNone/>
            </a:pPr>
            <a:endParaRPr lang="ru-RU" sz="2600" b="0" strike="noStrike" spc="-1">
              <a:solidFill>
                <a:srgbClr val="000000"/>
              </a:solidFill>
              <a:latin typeface="Constantia"/>
            </a:endParaRPr>
          </a:p>
          <a:p>
            <a:pPr indent="0">
              <a:lnSpc>
                <a:spcPct val="100000"/>
              </a:lnSpc>
              <a:spcBef>
                <a:spcPts val="601"/>
              </a:spcBef>
              <a:buNone/>
            </a:pPr>
            <a:endParaRPr lang="ru-RU" sz="2600" b="0" strike="noStrike" spc="-1">
              <a:solidFill>
                <a:srgbClr val="000000"/>
              </a:solidFill>
              <a:latin typeface="Constantia"/>
            </a:endParaRPr>
          </a:p>
          <a:p>
            <a:pPr indent="0">
              <a:lnSpc>
                <a:spcPct val="100000"/>
              </a:lnSpc>
              <a:spcBef>
                <a:spcPts val="601"/>
              </a:spcBef>
              <a:buNone/>
            </a:pPr>
            <a:endParaRPr lang="ru-RU" sz="2600" b="0" strike="noStrike" spc="-1">
              <a:solidFill>
                <a:srgbClr val="000000"/>
              </a:solidFill>
              <a:latin typeface="Constantia"/>
            </a:endParaRPr>
          </a:p>
          <a:p>
            <a:pPr indent="0">
              <a:lnSpc>
                <a:spcPct val="100000"/>
              </a:lnSpc>
              <a:spcBef>
                <a:spcPts val="601"/>
              </a:spcBef>
              <a:buNone/>
            </a:pPr>
            <a:endParaRPr lang="ru-RU" sz="2600" b="0" strike="noStrike" spc="-1">
              <a:solidFill>
                <a:srgbClr val="000000"/>
              </a:solidFill>
              <a:latin typeface="Constantia"/>
            </a:endParaRPr>
          </a:p>
          <a:p>
            <a:pPr indent="0">
              <a:lnSpc>
                <a:spcPct val="100000"/>
              </a:lnSpc>
              <a:spcBef>
                <a:spcPts val="601"/>
              </a:spcBef>
              <a:buNone/>
            </a:pPr>
            <a:endParaRPr lang="ru-RU" sz="2600" b="0" strike="noStrike" spc="-1">
              <a:solidFill>
                <a:srgbClr val="000000"/>
              </a:solidFill>
              <a:latin typeface="Constantia"/>
            </a:endParaRPr>
          </a:p>
          <a:p>
            <a:pPr indent="0">
              <a:lnSpc>
                <a:spcPct val="100000"/>
              </a:lnSpc>
              <a:spcBef>
                <a:spcPts val="601"/>
              </a:spcBef>
              <a:buNone/>
            </a:pPr>
            <a:endParaRPr lang="ru-RU" sz="2600" b="0" strike="noStrike" spc="-1">
              <a:solidFill>
                <a:srgbClr val="000000"/>
              </a:solidFill>
              <a:latin typeface="Constantia"/>
            </a:endParaRPr>
          </a:p>
          <a:p>
            <a:pPr indent="0">
              <a:lnSpc>
                <a:spcPct val="100000"/>
              </a:lnSpc>
              <a:spcBef>
                <a:spcPts val="601"/>
              </a:spcBef>
              <a:buNone/>
            </a:pPr>
            <a:endParaRPr lang="ru-RU" sz="2600" b="0" strike="noStrike" spc="-1">
              <a:solidFill>
                <a:srgbClr val="000000"/>
              </a:solidFill>
              <a:latin typeface="Constantia"/>
            </a:endParaRPr>
          </a:p>
          <a:p>
            <a:pPr indent="0">
              <a:lnSpc>
                <a:spcPct val="100000"/>
              </a:lnSpc>
              <a:spcBef>
                <a:spcPts val="601"/>
              </a:spcBef>
              <a:buNone/>
            </a:pPr>
            <a:endParaRPr lang="ru-RU" sz="2600" b="0" strike="noStrike" spc="-1">
              <a:solidFill>
                <a:srgbClr val="000000"/>
              </a:solidFill>
              <a:latin typeface="Constantia"/>
            </a:endParaRPr>
          </a:p>
          <a:p>
            <a:pPr indent="0">
              <a:lnSpc>
                <a:spcPct val="100000"/>
              </a:lnSpc>
              <a:spcBef>
                <a:spcPts val="601"/>
              </a:spcBef>
              <a:buNone/>
            </a:pPr>
            <a:endParaRPr lang="ru-RU" sz="2600" b="0" strike="noStrike" spc="-1">
              <a:solidFill>
                <a:srgbClr val="000000"/>
              </a:solidFill>
              <a:latin typeface="Constantia"/>
            </a:endParaRPr>
          </a:p>
          <a:p>
            <a:pPr indent="0">
              <a:lnSpc>
                <a:spcPct val="100000"/>
              </a:lnSpc>
              <a:spcBef>
                <a:spcPts val="601"/>
              </a:spcBef>
              <a:buNone/>
            </a:pPr>
            <a:endParaRPr lang="ru-RU" sz="2600" b="0" strike="noStrike" spc="-1">
              <a:solidFill>
                <a:srgbClr val="000000"/>
              </a:solidFill>
              <a:latin typeface="Constantia"/>
            </a:endParaRPr>
          </a:p>
          <a:p>
            <a:pPr indent="0">
              <a:lnSpc>
                <a:spcPct val="100000"/>
              </a:lnSpc>
              <a:spcBef>
                <a:spcPts val="601"/>
              </a:spcBef>
              <a:buNone/>
            </a:pPr>
            <a:endParaRPr lang="ru-RU" sz="2600" b="0" strike="noStrike" spc="-1">
              <a:solidFill>
                <a:srgbClr val="000000"/>
              </a:solidFill>
              <a:latin typeface="Constantia"/>
            </a:endParaRPr>
          </a:p>
          <a:p>
            <a:pPr indent="0">
              <a:lnSpc>
                <a:spcPct val="100000"/>
              </a:lnSpc>
              <a:spcBef>
                <a:spcPts val="601"/>
              </a:spcBef>
              <a:buNone/>
            </a:pPr>
            <a:endParaRPr lang="ru-RU" sz="2600" b="0" strike="noStrike" spc="-1">
              <a:solidFill>
                <a:srgbClr val="000000"/>
              </a:solidFill>
              <a:latin typeface="Constantia"/>
            </a:endParaRPr>
          </a:p>
          <a:p>
            <a:pPr indent="0">
              <a:lnSpc>
                <a:spcPct val="100000"/>
              </a:lnSpc>
              <a:spcBef>
                <a:spcPts val="601"/>
              </a:spcBef>
              <a:buNone/>
            </a:pPr>
            <a:endParaRPr lang="ru-RU" sz="2600" b="0" strike="noStrike" spc="-1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150" name="PlaceHolder 2"/>
          <p:cNvSpPr>
            <a:spLocks noGrp="1"/>
          </p:cNvSpPr>
          <p:nvPr>
            <p:ph type="title"/>
          </p:nvPr>
        </p:nvSpPr>
        <p:spPr>
          <a:xfrm rot="19654800">
            <a:off x="1828080" y="5420160"/>
            <a:ext cx="2052360" cy="7531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6480">
            <a:noFill/>
          </a:ln>
        </p:spPr>
        <p:txBody>
          <a:bodyPr lIns="90000" tIns="45000" rIns="90000" bIns="45000" anchor="b">
            <a:normAutofit/>
          </a:bodyPr>
          <a:lstStyle/>
          <a:p>
            <a:pPr indent="0" algn="ctr">
              <a:lnSpc>
                <a:spcPct val="100000"/>
              </a:lnSpc>
              <a:buNone/>
            </a:pPr>
            <a:r>
              <a:rPr lang="ru-RU" sz="4200" b="0" strike="noStrike" spc="-100">
                <a:solidFill>
                  <a:srgbClr val="663300"/>
                </a:solidFill>
                <a:latin typeface="Constantia"/>
              </a:rPr>
              <a:t>Китай</a:t>
            </a:r>
            <a:endParaRPr lang="ru-RU" sz="4200" b="0" strike="noStrike" spc="-1">
              <a:solidFill>
                <a:srgbClr val="000000"/>
              </a:solidFill>
              <a:latin typeface="Constantia"/>
            </a:endParaRPr>
          </a:p>
        </p:txBody>
      </p:sp>
      <p:pic>
        <p:nvPicPr>
          <p:cNvPr id="151" name="Рисунок 5" descr="http://твоёхобби.рф/wp-content/uploads/2015/07/45-880x740.jpg"/>
          <p:cNvPicPr/>
          <p:nvPr/>
        </p:nvPicPr>
        <p:blipFill>
          <a:blip r:embed="rId4" cstate="print"/>
          <a:srcRect l="17176" t="-2047" r="11602" b="508"/>
          <a:stretch/>
        </p:blipFill>
        <p:spPr>
          <a:xfrm>
            <a:off x="6929280" y="1071720"/>
            <a:ext cx="1753200" cy="2162160"/>
          </a:xfrm>
          <a:prstGeom prst="rect">
            <a:avLst/>
          </a:prstGeom>
          <a:ln w="9525">
            <a:noFill/>
          </a:ln>
          <a:effectLst>
            <a:glow rad="228600">
              <a:srgbClr val="A6C285">
                <a:alpha val="40000"/>
              </a:srgbClr>
            </a:glow>
          </a:effectLst>
        </p:spPr>
      </p:pic>
      <p:pic>
        <p:nvPicPr>
          <p:cNvPr id="152" name="Рисунок 6" descr="http://farm4.static.flickr.com/3062/3081557998_7652018d8c_b.jpg"/>
          <p:cNvPicPr/>
          <p:nvPr/>
        </p:nvPicPr>
        <p:blipFill>
          <a:blip r:embed="rId5" cstate="print"/>
          <a:srcRect l="9225" t="7316" r="8078" b="9142"/>
          <a:stretch/>
        </p:blipFill>
        <p:spPr>
          <a:xfrm>
            <a:off x="3429000" y="1285920"/>
            <a:ext cx="3060720" cy="1943640"/>
          </a:xfrm>
          <a:prstGeom prst="rect">
            <a:avLst/>
          </a:prstGeom>
          <a:ln w="9525">
            <a:noFill/>
          </a:ln>
          <a:effectLst>
            <a:glow rad="228600">
              <a:srgbClr val="A6C285">
                <a:alpha val="40000"/>
              </a:srgbClr>
            </a:glow>
          </a:effectLst>
        </p:spPr>
      </p:pic>
      <p:sp>
        <p:nvSpPr>
          <p:cNvPr id="153" name="Заголовок 1"/>
          <p:cNvSpPr/>
          <p:nvPr/>
        </p:nvSpPr>
        <p:spPr>
          <a:xfrm>
            <a:off x="1000080" y="285840"/>
            <a:ext cx="7357680" cy="55224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6350">
            <a:noFill/>
          </a:ln>
          <a:effectLst>
            <a:glow rad="228600">
              <a:srgbClr val="A6C285">
                <a:alpha val="40000"/>
              </a:srgbClr>
            </a:glow>
          </a:effectLst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b">
            <a:normAutofit fontScale="78500" lnSpcReduction="10000"/>
          </a:bodyPr>
          <a:lstStyle/>
          <a:p>
            <a:pPr algn="ctr">
              <a:lnSpc>
                <a:spcPct val="100000"/>
              </a:lnSpc>
            </a:pPr>
            <a:r>
              <a:rPr lang="ru-RU" sz="4200" b="0" strike="noStrike" spc="-100">
                <a:solidFill>
                  <a:srgbClr val="663300"/>
                </a:solidFill>
                <a:latin typeface="Constantia"/>
              </a:rPr>
              <a:t>Декупаж:  история возникновения</a:t>
            </a:r>
            <a:endParaRPr lang="ru-RU" sz="4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4" name="Рисунок 7" descr="http://tvoexobby.ru/wp-content/uploads/2015/07/60.jpg"/>
          <p:cNvPicPr/>
          <p:nvPr/>
        </p:nvPicPr>
        <p:blipFill>
          <a:blip r:embed="rId2" cstate="print"/>
          <a:srcRect l="7087" t="3400" r="6614" b="2267"/>
          <a:stretch/>
        </p:blipFill>
        <p:spPr>
          <a:xfrm>
            <a:off x="500040" y="1428840"/>
            <a:ext cx="2174040" cy="2684880"/>
          </a:xfrm>
          <a:prstGeom prst="rect">
            <a:avLst/>
          </a:prstGeom>
          <a:ln w="9525">
            <a:noFill/>
          </a:ln>
          <a:effectLst>
            <a:glow rad="228600">
              <a:srgbClr val="FFA53B">
                <a:alpha val="40000"/>
              </a:srgbClr>
            </a:glow>
          </a:effectLst>
        </p:spPr>
      </p:pic>
      <p:pic>
        <p:nvPicPr>
          <p:cNvPr id="155" name="Рисунок 9" descr="http://s005.radikal.ru/i211/1107/66/4150ad722411.jpg"/>
          <p:cNvPicPr/>
          <p:nvPr/>
        </p:nvPicPr>
        <p:blipFill>
          <a:blip r:embed="rId3" cstate="print"/>
          <a:srcRect l="4674" t="17497" r="7679" b="10998"/>
          <a:stretch/>
        </p:blipFill>
        <p:spPr>
          <a:xfrm rot="1140000">
            <a:off x="3566160" y="4498920"/>
            <a:ext cx="3413160" cy="1853280"/>
          </a:xfrm>
          <a:prstGeom prst="rect">
            <a:avLst/>
          </a:prstGeom>
          <a:ln w="9525">
            <a:noFill/>
          </a:ln>
          <a:effectLst>
            <a:glow rad="228600">
              <a:srgbClr val="FFA53B">
                <a:alpha val="40000"/>
              </a:srgbClr>
            </a:glow>
          </a:effectLst>
        </p:spPr>
      </p:pic>
      <p:pic>
        <p:nvPicPr>
          <p:cNvPr id="156" name="Рисунок 8" descr="https://im3-tub-ru.yandex.net/i?id=f0f7880e50f7e157654bf767b082c414&amp;n=33&amp;h=215&amp;w=323"/>
          <p:cNvPicPr/>
          <p:nvPr/>
        </p:nvPicPr>
        <p:blipFill>
          <a:blip r:embed="rId4" cstate="print"/>
          <a:stretch/>
        </p:blipFill>
        <p:spPr>
          <a:xfrm>
            <a:off x="395640" y="4509000"/>
            <a:ext cx="3076200" cy="2047680"/>
          </a:xfrm>
          <a:prstGeom prst="rect">
            <a:avLst/>
          </a:prstGeom>
          <a:ln w="9525">
            <a:noFill/>
          </a:ln>
          <a:effectLst>
            <a:glow rad="228600">
              <a:srgbClr val="FFA53B">
                <a:alpha val="40000"/>
              </a:srgbClr>
            </a:glow>
          </a:effectLst>
        </p:spPr>
      </p:pic>
      <p:pic>
        <p:nvPicPr>
          <p:cNvPr id="157" name="Рисунок 10" descr="https://im3-tub-ru.yandex.net/i?id=40122fe280e84abb5c1f6d87b003bc09&amp;n=33&amp;h=215&amp;w=336"/>
          <p:cNvPicPr/>
          <p:nvPr/>
        </p:nvPicPr>
        <p:blipFill>
          <a:blip r:embed="rId5" cstate="print"/>
          <a:srcRect l="3375" r="3375" b="3516"/>
          <a:stretch/>
        </p:blipFill>
        <p:spPr>
          <a:xfrm>
            <a:off x="3429000" y="1357200"/>
            <a:ext cx="3110040" cy="2570040"/>
          </a:xfrm>
          <a:prstGeom prst="rect">
            <a:avLst/>
          </a:prstGeom>
          <a:ln w="9525">
            <a:noFill/>
          </a:ln>
          <a:effectLst>
            <a:glow rad="228600">
              <a:srgbClr val="FFA53B">
                <a:alpha val="40000"/>
              </a:srgbClr>
            </a:glow>
          </a:effectLst>
        </p:spPr>
      </p:pic>
      <p:sp>
        <p:nvSpPr>
          <p:cNvPr id="158" name="PlaceHolder 1"/>
          <p:cNvSpPr>
            <a:spLocks noGrp="1"/>
          </p:cNvSpPr>
          <p:nvPr>
            <p:ph/>
          </p:nvPr>
        </p:nvSpPr>
        <p:spPr>
          <a:xfrm rot="10800000">
            <a:off x="179640" y="6525720"/>
            <a:ext cx="8506800" cy="716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rmAutofit fontScale="25000" lnSpcReduction="20000"/>
          </a:bodyPr>
          <a:lstStyle/>
          <a:p>
            <a:pPr indent="0">
              <a:spcBef>
                <a:spcPts val="1417"/>
              </a:spcBef>
              <a:buNone/>
            </a:pPr>
            <a:endParaRPr lang="ru-RU" sz="2600" b="0" strike="noStrike" spc="-1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159" name="PlaceHolder 2"/>
          <p:cNvSpPr>
            <a:spLocks noGrp="1"/>
          </p:cNvSpPr>
          <p:nvPr>
            <p:ph type="title"/>
          </p:nvPr>
        </p:nvSpPr>
        <p:spPr>
          <a:xfrm rot="1178400">
            <a:off x="4609080" y="3936240"/>
            <a:ext cx="2274840" cy="6138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480">
            <a:noFill/>
          </a:ln>
        </p:spPr>
        <p:txBody>
          <a:bodyPr lIns="90000" tIns="45000" rIns="90000" bIns="45000" anchor="b">
            <a:normAutofit fontScale="90000"/>
          </a:bodyPr>
          <a:lstStyle/>
          <a:p>
            <a:pPr indent="0" algn="ctr">
              <a:lnSpc>
                <a:spcPct val="100000"/>
              </a:lnSpc>
              <a:buNone/>
            </a:pPr>
            <a:r>
              <a:rPr lang="ru-RU" sz="4200" b="0" strike="noStrike" spc="-100">
                <a:solidFill>
                  <a:srgbClr val="663300"/>
                </a:solidFill>
                <a:latin typeface="Constantia"/>
              </a:rPr>
              <a:t>Германия</a:t>
            </a:r>
            <a:endParaRPr lang="ru-RU" sz="4200" b="0" strike="noStrike" spc="-1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160" name="Заголовок 1"/>
          <p:cNvSpPr/>
          <p:nvPr/>
        </p:nvSpPr>
        <p:spPr>
          <a:xfrm>
            <a:off x="1000080" y="500040"/>
            <a:ext cx="7357680" cy="55224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6350">
            <a:noFill/>
          </a:ln>
          <a:effectLst>
            <a:glow rad="228600">
              <a:srgbClr val="FFA53B">
                <a:alpha val="40000"/>
              </a:srgbClr>
            </a:glow>
          </a:effectLst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b">
            <a:normAutofit fontScale="78500" lnSpcReduction="10000"/>
          </a:bodyPr>
          <a:lstStyle/>
          <a:p>
            <a:pPr algn="ctr">
              <a:lnSpc>
                <a:spcPct val="100000"/>
              </a:lnSpc>
            </a:pPr>
            <a:r>
              <a:rPr lang="ru-RU" sz="4200" b="0" strike="noStrike" spc="-100">
                <a:solidFill>
                  <a:srgbClr val="663300"/>
                </a:solidFill>
                <a:latin typeface="Constantia"/>
              </a:rPr>
              <a:t>Декупаж:  история возникновения</a:t>
            </a:r>
            <a:endParaRPr lang="ru-RU" sz="42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61" name="Рисунок 13" descr="http://data21.gallery.ru/albums/gallery/246687-fd1ac-63217538-m750x740-u33dc2.jpg"/>
          <p:cNvPicPr/>
          <p:nvPr/>
        </p:nvPicPr>
        <p:blipFill>
          <a:blip r:embed="rId6" cstate="print"/>
          <a:srcRect l="7435" t="2362" r="7435" b="4252"/>
          <a:stretch/>
        </p:blipFill>
        <p:spPr>
          <a:xfrm>
            <a:off x="7020360" y="1845000"/>
            <a:ext cx="1903320" cy="4751640"/>
          </a:xfrm>
          <a:prstGeom prst="rect">
            <a:avLst/>
          </a:prstGeom>
          <a:ln w="9525">
            <a:noFill/>
          </a:ln>
          <a:effectLst>
            <a:glow rad="228600">
              <a:srgbClr val="FFA53B">
                <a:alpha val="40000"/>
              </a:srgbClr>
            </a:glow>
          </a:effectLst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2" name="Рисунок 3" descr="http://pic.oscdn.net/pic/676487/l"/>
          <p:cNvPicPr/>
          <p:nvPr/>
        </p:nvPicPr>
        <p:blipFill>
          <a:blip r:embed="rId2" cstate="print"/>
          <a:stretch/>
        </p:blipFill>
        <p:spPr>
          <a:xfrm>
            <a:off x="3071880" y="3857760"/>
            <a:ext cx="2154600" cy="2999880"/>
          </a:xfrm>
          <a:prstGeom prst="rect">
            <a:avLst/>
          </a:prstGeom>
          <a:ln w="9525">
            <a:noFill/>
          </a:ln>
          <a:scene3d>
            <a:camera prst="orthographicFront"/>
            <a:lightRig rig="threePt" dir="t"/>
          </a:scene3d>
          <a:sp3d>
            <a:bevelT prst="convex"/>
          </a:sp3d>
        </p:spPr>
      </p:pic>
      <p:pic>
        <p:nvPicPr>
          <p:cNvPr id="163" name="Рисунок 4" descr="http://designcrab.ru/wp-content/uploads/2014/06/dekupazh6-e1401962279779.jpg"/>
          <p:cNvPicPr/>
          <p:nvPr/>
        </p:nvPicPr>
        <p:blipFill>
          <a:blip r:embed="rId3" cstate="print"/>
          <a:stretch/>
        </p:blipFill>
        <p:spPr>
          <a:xfrm>
            <a:off x="5499360" y="2143080"/>
            <a:ext cx="3644280" cy="4714560"/>
          </a:xfrm>
          <a:prstGeom prst="rect">
            <a:avLst/>
          </a:prstGeom>
          <a:ln w="9525">
            <a:noFill/>
          </a:ln>
          <a:scene3d>
            <a:camera prst="orthographicFront"/>
            <a:lightRig rig="threePt" dir="t"/>
          </a:scene3d>
          <a:sp3d>
            <a:bevelT prst="convex"/>
          </a:sp3d>
        </p:spPr>
      </p:pic>
      <p:pic>
        <p:nvPicPr>
          <p:cNvPr id="164" name="Рисунок 5" descr="http://cs1.livemaster.ru/storage/85/10/ad296f00477323207561295101ze--tsvety-floristika-lejka-provanskaya-istoriya.jpg"/>
          <p:cNvPicPr/>
          <p:nvPr/>
        </p:nvPicPr>
        <p:blipFill>
          <a:blip r:embed="rId4" cstate="print"/>
          <a:stretch/>
        </p:blipFill>
        <p:spPr>
          <a:xfrm>
            <a:off x="214200" y="4000680"/>
            <a:ext cx="2534040" cy="2639520"/>
          </a:xfrm>
          <a:prstGeom prst="rect">
            <a:avLst/>
          </a:prstGeom>
          <a:ln w="9525">
            <a:noFill/>
          </a:ln>
          <a:scene3d>
            <a:camera prst="orthographicFront"/>
            <a:lightRig rig="threePt" dir="t"/>
          </a:scene3d>
          <a:sp3d>
            <a:bevelT prst="convex"/>
          </a:sp3d>
        </p:spPr>
      </p:pic>
      <p:pic>
        <p:nvPicPr>
          <p:cNvPr id="165" name="Содержимое 6" descr="https://im0-tub-ru.yandex.net/i?id=d2617d125f81d070ccb34b30b0881f2e&amp;n=33&amp;h=215&amp;w=215"/>
          <p:cNvPicPr/>
          <p:nvPr/>
        </p:nvPicPr>
        <p:blipFill>
          <a:blip r:embed="rId5" cstate="print"/>
          <a:stretch/>
        </p:blipFill>
        <p:spPr>
          <a:xfrm>
            <a:off x="500040" y="214200"/>
            <a:ext cx="2411640" cy="2411640"/>
          </a:xfrm>
          <a:prstGeom prst="rect">
            <a:avLst/>
          </a:prstGeom>
          <a:ln w="9525">
            <a:noFill/>
          </a:ln>
          <a:scene3d>
            <a:camera prst="orthographicFront"/>
            <a:lightRig rig="threePt" dir="t"/>
          </a:scene3d>
          <a:sp3d>
            <a:bevelT prst="convex"/>
          </a:sp3d>
        </p:spPr>
      </p:pic>
      <p:pic>
        <p:nvPicPr>
          <p:cNvPr id="166" name="Рисунок 7" descr="https://im2-tub-ru.yandex.net/i?id=0c1fd0f55f9a38c0a4b6af14a1f41653&amp;n=33&amp;h=215&amp;w=344"/>
          <p:cNvPicPr/>
          <p:nvPr/>
        </p:nvPicPr>
        <p:blipFill>
          <a:blip r:embed="rId6" cstate="print"/>
          <a:stretch/>
        </p:blipFill>
        <p:spPr>
          <a:xfrm>
            <a:off x="3286080" y="285840"/>
            <a:ext cx="3771720" cy="2356920"/>
          </a:xfrm>
          <a:prstGeom prst="rect">
            <a:avLst/>
          </a:prstGeom>
          <a:ln w="9525">
            <a:noFill/>
          </a:ln>
          <a:scene3d>
            <a:camera prst="orthographicFront"/>
            <a:lightRig rig="threePt" dir="t"/>
          </a:scene3d>
          <a:sp3d>
            <a:bevelT prst="convex"/>
          </a:sp3d>
        </p:spPr>
      </p:pic>
      <p:sp>
        <p:nvSpPr>
          <p:cNvPr id="167" name="Прямоугольник 9"/>
          <p:cNvSpPr/>
          <p:nvPr/>
        </p:nvSpPr>
        <p:spPr>
          <a:xfrm>
            <a:off x="0" y="2714760"/>
            <a:ext cx="5643360" cy="1065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t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/>
              </a:contourClr>
            </a:sp3d>
          </a:bodyPr>
          <a:lstStyle/>
          <a:p>
            <a:pPr>
              <a:lnSpc>
                <a:spcPct val="100000"/>
              </a:lnSpc>
            </a:pPr>
            <a:r>
              <a:rPr lang="ru-RU" sz="3200" b="1" strike="noStrike" spc="-1">
                <a:solidFill>
                  <a:srgbClr val="7030A0"/>
                </a:solidFill>
                <a:latin typeface="Constantia"/>
              </a:rPr>
              <a:t>Искусство декупажа –старинное и современное</a:t>
            </a:r>
            <a:endParaRPr lang="ru-RU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8" name="Рисунок 6"/>
          <p:cNvPicPr/>
          <p:nvPr/>
        </p:nvPicPr>
        <p:blipFill>
          <a:blip r:embed="rId2" cstate="print"/>
          <a:stretch/>
        </p:blipFill>
        <p:spPr>
          <a:xfrm>
            <a:off x="6404400" y="3147120"/>
            <a:ext cx="2333520" cy="3651840"/>
          </a:xfrm>
          <a:prstGeom prst="rect">
            <a:avLst/>
          </a:prstGeom>
          <a:ln w="0">
            <a:noFill/>
          </a:ln>
        </p:spPr>
      </p:pic>
      <p:pic>
        <p:nvPicPr>
          <p:cNvPr id="169" name="Picture 4" descr="http://www.svadba66.ru/content/photo/1200/1108/200909/55829/55829l.jpg?t=1251793654"/>
          <p:cNvPicPr/>
          <p:nvPr/>
        </p:nvPicPr>
        <p:blipFill>
          <a:blip r:embed="rId3" cstate="print"/>
          <a:stretch/>
        </p:blipFill>
        <p:spPr>
          <a:xfrm>
            <a:off x="31320" y="3933000"/>
            <a:ext cx="5928840" cy="2705040"/>
          </a:xfrm>
          <a:prstGeom prst="rect">
            <a:avLst/>
          </a:prstGeom>
          <a:ln w="0">
            <a:noFill/>
          </a:ln>
        </p:spPr>
      </p:pic>
      <p:pic>
        <p:nvPicPr>
          <p:cNvPr id="170" name="Picture 6" descr="http://photo.qip.ru/photo/foto-graf.fotoplenka/150683667/xlarge/170425665.jpg"/>
          <p:cNvPicPr/>
          <p:nvPr/>
        </p:nvPicPr>
        <p:blipFill>
          <a:blip r:embed="rId4" cstate="print"/>
          <a:stretch/>
        </p:blipFill>
        <p:spPr>
          <a:xfrm>
            <a:off x="4241520" y="147240"/>
            <a:ext cx="4902120" cy="2447280"/>
          </a:xfrm>
          <a:prstGeom prst="rect">
            <a:avLst/>
          </a:prstGeom>
          <a:ln w="0">
            <a:noFill/>
          </a:ln>
        </p:spPr>
      </p:pic>
      <p:pic>
        <p:nvPicPr>
          <p:cNvPr id="171" name="Picture 2" descr="http://2.bp.blogspot.com/-XtR4eZWXH64/UI5YuXlV2bI/AAAAAAAAA-k/XqpD1dWdwAQ/s1600/DSC01730-lb.jpg"/>
          <p:cNvPicPr/>
          <p:nvPr/>
        </p:nvPicPr>
        <p:blipFill>
          <a:blip r:embed="rId5" cstate="print"/>
          <a:stretch/>
        </p:blipFill>
        <p:spPr>
          <a:xfrm>
            <a:off x="1115640" y="2023200"/>
            <a:ext cx="4059000" cy="2247480"/>
          </a:xfrm>
          <a:prstGeom prst="rect">
            <a:avLst/>
          </a:prstGeom>
          <a:ln w="0">
            <a:noFill/>
          </a:ln>
        </p:spPr>
      </p:pic>
      <p:pic>
        <p:nvPicPr>
          <p:cNvPr id="172" name="Рисунок 7"/>
          <p:cNvPicPr/>
          <p:nvPr/>
        </p:nvPicPr>
        <p:blipFill>
          <a:blip r:embed="rId6" cstate="print"/>
          <a:stretch/>
        </p:blipFill>
        <p:spPr>
          <a:xfrm>
            <a:off x="179640" y="380880"/>
            <a:ext cx="3753000" cy="1980000"/>
          </a:xfrm>
          <a:prstGeom prst="rect">
            <a:avLst/>
          </a:prstGeom>
          <a:ln w="0">
            <a:noFill/>
          </a:ln>
        </p:spPr>
      </p:pic>
      <p:sp>
        <p:nvSpPr>
          <p:cNvPr id="173" name="Текст 7"/>
          <p:cNvSpPr/>
          <p:nvPr/>
        </p:nvSpPr>
        <p:spPr>
          <a:xfrm>
            <a:off x="5017680" y="2493000"/>
            <a:ext cx="4039920" cy="939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 algn="ctr">
              <a:lnSpc>
                <a:spcPct val="100000"/>
              </a:lnSpc>
              <a:spcBef>
                <a:spcPts val="601"/>
              </a:spcBef>
              <a:tabLst>
                <a:tab pos="0" algn="l"/>
              </a:tabLst>
            </a:pPr>
            <a:r>
              <a:rPr lang="ru-RU" sz="4400" b="1" strike="noStrike" spc="-1">
                <a:solidFill>
                  <a:srgbClr val="7030A0"/>
                </a:solidFill>
                <a:latin typeface="Constantia"/>
              </a:rPr>
              <a:t>…и ПОСЛЕ</a:t>
            </a:r>
            <a:endParaRPr lang="ru-RU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4" name="Текст 7"/>
          <p:cNvSpPr/>
          <p:nvPr/>
        </p:nvSpPr>
        <p:spPr>
          <a:xfrm>
            <a:off x="0" y="2724480"/>
            <a:ext cx="2267280" cy="2216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 marL="365760">
              <a:lnSpc>
                <a:spcPct val="100000"/>
              </a:lnSpc>
              <a:spcBef>
                <a:spcPts val="300"/>
              </a:spcBef>
              <a:tabLst>
                <a:tab pos="0" algn="l"/>
              </a:tabLst>
            </a:pPr>
            <a:r>
              <a:rPr lang="ru-RU" sz="4400" b="1" strike="noStrike" spc="-1">
                <a:solidFill>
                  <a:srgbClr val="7030A0"/>
                </a:solidFill>
                <a:latin typeface="Constantia"/>
              </a:rPr>
              <a:t>ДО…</a:t>
            </a:r>
            <a:endParaRPr lang="ru-RU" sz="4400" b="0" strike="noStrike" spc="-1">
              <a:solidFill>
                <a:srgbClr val="000000"/>
              </a:solidFill>
              <a:latin typeface="Arial"/>
            </a:endParaRPr>
          </a:p>
          <a:p>
            <a:pPr marL="365760">
              <a:lnSpc>
                <a:spcPct val="100000"/>
              </a:lnSpc>
              <a:spcBef>
                <a:spcPts val="300"/>
              </a:spcBef>
              <a:tabLst>
                <a:tab pos="0" algn="l"/>
              </a:tabLst>
            </a:pPr>
            <a:endParaRPr lang="ru-RU" sz="4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5" name="Picture 4" descr="http://www.playcast.ru/uploads/2016/02/14/17321418.png"/>
          <p:cNvPicPr/>
          <p:nvPr/>
        </p:nvPicPr>
        <p:blipFill>
          <a:blip r:embed="rId2" cstate="print"/>
          <a:stretch/>
        </p:blipFill>
        <p:spPr>
          <a:xfrm>
            <a:off x="142920" y="1071720"/>
            <a:ext cx="9000720" cy="5643360"/>
          </a:xfrm>
          <a:prstGeom prst="rect">
            <a:avLst/>
          </a:prstGeom>
          <a:ln w="0">
            <a:noFill/>
          </a:ln>
        </p:spPr>
      </p:pic>
      <p:pic>
        <p:nvPicPr>
          <p:cNvPr id="176" name="Picture 6" descr="C:\Users\User\Desktop\мои работы декупаж\imageCANPY7GF.jpg"/>
          <p:cNvPicPr/>
          <p:nvPr/>
        </p:nvPicPr>
        <p:blipFill>
          <a:blip r:embed="rId3" cstate="print"/>
          <a:stretch/>
        </p:blipFill>
        <p:spPr>
          <a:xfrm>
            <a:off x="3571920" y="3857760"/>
            <a:ext cx="2609640" cy="2609640"/>
          </a:xfrm>
          <a:prstGeom prst="rect">
            <a:avLst/>
          </a:prstGeom>
          <a:ln w="0">
            <a:noFill/>
          </a:ln>
        </p:spPr>
      </p:pic>
      <p:pic>
        <p:nvPicPr>
          <p:cNvPr id="177" name="Picture 2" descr="C:\Users\User\Desktop\мои работы декупаж\imageCA5NWZQL.jpg"/>
          <p:cNvPicPr/>
          <p:nvPr/>
        </p:nvPicPr>
        <p:blipFill>
          <a:blip r:embed="rId4" cstate="print"/>
          <a:stretch/>
        </p:blipFill>
        <p:spPr>
          <a:xfrm>
            <a:off x="928800" y="3643200"/>
            <a:ext cx="2642760" cy="2642760"/>
          </a:xfrm>
          <a:prstGeom prst="rect">
            <a:avLst/>
          </a:prstGeom>
          <a:ln w="0">
            <a:noFill/>
          </a:ln>
        </p:spPr>
      </p:pic>
      <p:pic>
        <p:nvPicPr>
          <p:cNvPr id="178" name="Picture 3" descr="C:\Users\User\Desktop\мои работы декупаж\imageCA27Z4E2.jpg"/>
          <p:cNvPicPr/>
          <p:nvPr/>
        </p:nvPicPr>
        <p:blipFill>
          <a:blip r:embed="rId5" cstate="print"/>
          <a:stretch/>
        </p:blipFill>
        <p:spPr>
          <a:xfrm>
            <a:off x="1071360" y="1571760"/>
            <a:ext cx="2180880" cy="2180880"/>
          </a:xfrm>
          <a:prstGeom prst="rect">
            <a:avLst/>
          </a:prstGeom>
          <a:ln w="0">
            <a:noFill/>
          </a:ln>
        </p:spPr>
      </p:pic>
      <p:pic>
        <p:nvPicPr>
          <p:cNvPr id="179" name="Picture 5" descr="C:\Users\User\Desktop\мои работы декупаж\imageCA91WCDP.jpg"/>
          <p:cNvPicPr/>
          <p:nvPr/>
        </p:nvPicPr>
        <p:blipFill>
          <a:blip r:embed="rId6" cstate="print"/>
          <a:stretch/>
        </p:blipFill>
        <p:spPr>
          <a:xfrm>
            <a:off x="3357720" y="1571760"/>
            <a:ext cx="2714400" cy="2714400"/>
          </a:xfrm>
          <a:prstGeom prst="rect">
            <a:avLst/>
          </a:prstGeom>
          <a:ln w="0">
            <a:noFill/>
          </a:ln>
        </p:spPr>
      </p:pic>
      <p:pic>
        <p:nvPicPr>
          <p:cNvPr id="180" name="Picture 7" descr="C:\Users\User\Desktop\мои работы декупаж\imageCAO6C32A.jpg"/>
          <p:cNvPicPr/>
          <p:nvPr/>
        </p:nvPicPr>
        <p:blipFill>
          <a:blip r:embed="rId7" cstate="print"/>
          <a:stretch/>
        </p:blipFill>
        <p:spPr>
          <a:xfrm>
            <a:off x="5929200" y="3643200"/>
            <a:ext cx="2471760" cy="2471760"/>
          </a:xfrm>
          <a:prstGeom prst="rect">
            <a:avLst/>
          </a:prstGeom>
          <a:ln w="0">
            <a:noFill/>
          </a:ln>
        </p:spPr>
      </p:pic>
      <p:sp>
        <p:nvSpPr>
          <p:cNvPr id="181" name="Прямоугольник 8"/>
          <p:cNvSpPr/>
          <p:nvPr/>
        </p:nvSpPr>
        <p:spPr>
          <a:xfrm>
            <a:off x="928800" y="142920"/>
            <a:ext cx="7539480" cy="1065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3200" b="1" strike="noStrike" spc="-1">
                <a:solidFill>
                  <a:srgbClr val="00B050"/>
                </a:solidFill>
                <a:latin typeface="Constantia"/>
              </a:rPr>
              <a:t>Авторские  работы Н.И. Губочкиной</a:t>
            </a:r>
            <a:r>
              <a:rPr sz="3200"/>
              <a:t/>
            </a:r>
            <a:br>
              <a:rPr sz="3200"/>
            </a:br>
            <a:r>
              <a:rPr lang="ru-RU" sz="3200" b="1" strike="noStrike" spc="-1">
                <a:solidFill>
                  <a:srgbClr val="00B050"/>
                </a:solidFill>
                <a:latin typeface="Constantia"/>
              </a:rPr>
              <a:t>в технике декупаж</a:t>
            </a:r>
            <a:endParaRPr lang="ru-RU" sz="32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82" name="Picture 4" descr="C:\Users\User\Desktop\мои работы декупаж\imageCA35T6OP.jpg"/>
          <p:cNvPicPr/>
          <p:nvPr/>
        </p:nvPicPr>
        <p:blipFill>
          <a:blip r:embed="rId8" cstate="print"/>
          <a:stretch/>
        </p:blipFill>
        <p:spPr>
          <a:xfrm>
            <a:off x="6215040" y="1571760"/>
            <a:ext cx="2180880" cy="235692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PlaceHolder 1"/>
          <p:cNvSpPr>
            <a:spLocks noGrp="1"/>
          </p:cNvSpPr>
          <p:nvPr>
            <p:ph type="title"/>
          </p:nvPr>
        </p:nvSpPr>
        <p:spPr>
          <a:xfrm>
            <a:off x="714240" y="642960"/>
            <a:ext cx="8229240" cy="1142640"/>
          </a:xfrm>
          <a:prstGeom prst="rect">
            <a:avLst/>
          </a:prstGeom>
          <a:noFill/>
          <a:ln w="6480">
            <a:noFill/>
          </a:ln>
        </p:spPr>
        <p:txBody>
          <a:bodyPr lIns="90000" tIns="45000" rIns="90000" bIns="45000" anchor="b">
            <a:normAutofit fontScale="90000"/>
          </a:bodyPr>
          <a:lstStyle/>
          <a:p>
            <a:pPr indent="0">
              <a:lnSpc>
                <a:spcPct val="100000"/>
              </a:lnSpc>
              <a:buNone/>
            </a:pPr>
            <a:r>
              <a:rPr sz="4200"/>
              <a:t/>
            </a:r>
            <a:br>
              <a:rPr sz="4200"/>
            </a:br>
            <a:r>
              <a:rPr sz="4200"/>
              <a:t/>
            </a:r>
            <a:br>
              <a:rPr sz="4200"/>
            </a:br>
            <a:r>
              <a:rPr sz="4200"/>
              <a:t/>
            </a:r>
            <a:br>
              <a:rPr sz="4200"/>
            </a:br>
            <a:r>
              <a:rPr sz="4200"/>
              <a:t/>
            </a:r>
            <a:br>
              <a:rPr sz="4200"/>
            </a:br>
            <a:r>
              <a:rPr sz="4200"/>
              <a:t/>
            </a:r>
            <a:br>
              <a:rPr sz="4200"/>
            </a:br>
            <a:r>
              <a:rPr sz="4200"/>
              <a:t/>
            </a:r>
            <a:br>
              <a:rPr sz="4200"/>
            </a:br>
            <a:endParaRPr lang="ru-RU" sz="4200" b="0" strike="noStrike" spc="-1">
              <a:solidFill>
                <a:srgbClr val="000000"/>
              </a:solidFill>
              <a:latin typeface="Constantia"/>
            </a:endParaRPr>
          </a:p>
        </p:txBody>
      </p:sp>
      <p:pic>
        <p:nvPicPr>
          <p:cNvPr id="200" name="Содержимое 10" descr="C:\Users\User\Desktop\IMG_0116.JPG"/>
          <p:cNvPicPr/>
          <p:nvPr/>
        </p:nvPicPr>
        <p:blipFill>
          <a:blip r:embed="rId2" cstate="print"/>
          <a:srcRect l="15734" t="4407" r="9904" b="1554"/>
          <a:stretch/>
        </p:blipFill>
        <p:spPr>
          <a:xfrm>
            <a:off x="4786200" y="2643120"/>
            <a:ext cx="3943080" cy="3310200"/>
          </a:xfrm>
          <a:prstGeom prst="rect">
            <a:avLst/>
          </a:prstGeom>
          <a:ln w="9525">
            <a:noFill/>
          </a:ln>
        </p:spPr>
      </p:pic>
      <p:pic>
        <p:nvPicPr>
          <p:cNvPr id="201" name="Picture 2" descr="http://img-fotki.yandex.ru/get/6444/66124276.13c/0_90152_19b9a806_XXXL.png"/>
          <p:cNvPicPr/>
          <p:nvPr/>
        </p:nvPicPr>
        <p:blipFill>
          <a:blip r:embed="rId3" cstate="print"/>
          <a:stretch/>
        </p:blipFill>
        <p:spPr>
          <a:xfrm>
            <a:off x="285840" y="2201040"/>
            <a:ext cx="4500360" cy="4394880"/>
          </a:xfrm>
          <a:prstGeom prst="rect">
            <a:avLst/>
          </a:prstGeom>
          <a:ln w="0">
            <a:noFill/>
          </a:ln>
        </p:spPr>
      </p:pic>
      <p:sp>
        <p:nvSpPr>
          <p:cNvPr id="202" name="Прямоугольник 8"/>
          <p:cNvSpPr/>
          <p:nvPr/>
        </p:nvSpPr>
        <p:spPr>
          <a:xfrm>
            <a:off x="1246320" y="428760"/>
            <a:ext cx="6846840" cy="17370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5400" b="1" strike="noStrike" spc="-1">
                <a:solidFill>
                  <a:schemeClr val="accent4">
                    <a:lumMod val="50000"/>
                  </a:schemeClr>
                </a:solidFill>
                <a:latin typeface="Constantia"/>
              </a:rPr>
              <a:t>Мастер-класс</a:t>
            </a:r>
            <a:endParaRPr lang="ru-RU" sz="5400" b="0" strike="noStrike" spc="-1">
              <a:solidFill>
                <a:srgbClr val="000000"/>
              </a:solid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ru-RU" sz="5400" b="1" strike="noStrike" spc="-1">
                <a:solidFill>
                  <a:schemeClr val="accent4">
                    <a:lumMod val="50000"/>
                  </a:schemeClr>
                </a:solidFill>
                <a:latin typeface="Constantia"/>
              </a:rPr>
              <a:t>«В МИРЕ СПЕЦИЙ»</a:t>
            </a:r>
            <a:endParaRPr lang="ru-RU" sz="5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PlaceHolder 1"/>
          <p:cNvSpPr>
            <a:spLocks noGrp="1"/>
          </p:cNvSpPr>
          <p:nvPr>
            <p:ph type="title"/>
          </p:nvPr>
        </p:nvSpPr>
        <p:spPr>
          <a:xfrm>
            <a:off x="457200" y="152280"/>
            <a:ext cx="8229240" cy="775800"/>
          </a:xfrm>
          <a:prstGeom prst="rect">
            <a:avLst/>
          </a:prstGeom>
          <a:noFill/>
          <a:ln w="6480">
            <a:noFill/>
          </a:ln>
        </p:spPr>
        <p:txBody>
          <a:bodyPr lIns="90000" tIns="45000" rIns="90000" bIns="45000" anchor="b">
            <a:noAutofit/>
          </a:bodyPr>
          <a:lstStyle/>
          <a:p>
            <a:pPr indent="0" algn="ctr">
              <a:lnSpc>
                <a:spcPct val="100000"/>
              </a:lnSpc>
              <a:buNone/>
            </a:pPr>
            <a:r>
              <a:rPr lang="ru-RU" sz="4200" b="1" strike="noStrike" spc="-100">
                <a:solidFill>
                  <a:srgbClr val="663300"/>
                </a:solidFill>
                <a:latin typeface="Constantia"/>
              </a:rPr>
              <a:t>Материалы и инструменты</a:t>
            </a:r>
            <a:endParaRPr lang="ru-RU" sz="4200" b="0" strike="noStrike" spc="-1">
              <a:solidFill>
                <a:srgbClr val="000000"/>
              </a:solidFill>
              <a:latin typeface="Constantia"/>
            </a:endParaRPr>
          </a:p>
        </p:txBody>
      </p:sp>
      <p:pic>
        <p:nvPicPr>
          <p:cNvPr id="204" name="Picture 1"/>
          <p:cNvPicPr/>
          <p:nvPr/>
        </p:nvPicPr>
        <p:blipFill>
          <a:blip r:embed="rId2" cstate="print"/>
          <a:stretch/>
        </p:blipFill>
        <p:spPr>
          <a:xfrm>
            <a:off x="357120" y="1571760"/>
            <a:ext cx="6340680" cy="3975120"/>
          </a:xfrm>
          <a:prstGeom prst="rect">
            <a:avLst/>
          </a:prstGeom>
          <a:ln w="9525">
            <a:noFill/>
          </a:ln>
        </p:spPr>
      </p:pic>
      <p:pic>
        <p:nvPicPr>
          <p:cNvPr id="205" name="Picture 5" descr="http://s8.images.xmagazin.hu/2013/01/23/03/31/www.tvn.hu_032c1e3b91b4722efe1905e1ff1d0c8f.jpg"/>
          <p:cNvPicPr/>
          <p:nvPr/>
        </p:nvPicPr>
        <p:blipFill>
          <a:blip r:embed="rId3" cstate="print"/>
          <a:stretch/>
        </p:blipFill>
        <p:spPr>
          <a:xfrm>
            <a:off x="6572160" y="928800"/>
            <a:ext cx="2428560" cy="564336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name="Бумажная">
  <a:themeElements>
    <a:clrScheme name="Бумажная">
      <a:dk1>
        <a:srgbClr val="000000"/>
      </a:dk1>
      <a:lt1>
        <a:srgbClr val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Бумажная">
  <a:themeElements>
    <a:clrScheme name="Бумажная">
      <a:dk1>
        <a:srgbClr val="000000"/>
      </a:dk1>
      <a:lt1>
        <a:srgbClr val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Бумажная">
  <a:themeElements>
    <a:clrScheme name="Бумажная">
      <a:dk1>
        <a:srgbClr val="000000"/>
      </a:dk1>
      <a:lt1>
        <a:srgbClr val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785</TotalTime>
  <Words>104</Words>
  <Application>Microsoft Office PowerPoint</Application>
  <PresentationFormat>Экран (4:3)</PresentationFormat>
  <Paragraphs>44</Paragraphs>
  <Slides>16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16</vt:i4>
      </vt:variant>
    </vt:vector>
  </HeadingPairs>
  <TitlesOfParts>
    <vt:vector size="19" baseType="lpstr">
      <vt:lpstr>Бумажная</vt:lpstr>
      <vt:lpstr>Бумажная</vt:lpstr>
      <vt:lpstr>Бумажная</vt:lpstr>
      <vt:lpstr>      </vt:lpstr>
      <vt:lpstr> Изготовление сувенира  в технике «декупаж»</vt:lpstr>
      <vt:lpstr>Китай</vt:lpstr>
      <vt:lpstr>Германия</vt:lpstr>
      <vt:lpstr>Слайд 5</vt:lpstr>
      <vt:lpstr>Слайд 6</vt:lpstr>
      <vt:lpstr>Слайд 7</vt:lpstr>
      <vt:lpstr>      </vt:lpstr>
      <vt:lpstr>Материалы и инструменты</vt:lpstr>
      <vt:lpstr>1. Подготовка  основы</vt:lpstr>
      <vt:lpstr>2. Выбор изображения</vt:lpstr>
      <vt:lpstr>3. Вырезание/ обрывание</vt:lpstr>
      <vt:lpstr>4. Приклеивание</vt:lpstr>
      <vt:lpstr>5. Покрытие лаком</vt:lpstr>
      <vt:lpstr>6. Декорирование с помощью специй</vt:lpstr>
      <vt:lpstr>Слайд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МАСТЕР-КЛАСС</dc:title>
  <dc:subject/>
  <dc:creator>User</dc:creator>
  <dc:description/>
  <cp:lastModifiedBy>User</cp:lastModifiedBy>
  <cp:revision>86</cp:revision>
  <dcterms:created xsi:type="dcterms:W3CDTF">2016-03-27T04:57:02Z</dcterms:created>
  <dcterms:modified xsi:type="dcterms:W3CDTF">2022-12-08T10:08:57Z</dcterms:modified>
  <dc:language>ru-RU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otes">
    <vt:i4>2</vt:i4>
  </property>
  <property fmtid="{D5CDD505-2E9C-101B-9397-08002B2CF9AE}" pid="3" name="PresentationFormat">
    <vt:lpwstr>Экран (4:3)</vt:lpwstr>
  </property>
  <property fmtid="{D5CDD505-2E9C-101B-9397-08002B2CF9AE}" pid="4" name="Slides">
    <vt:i4>19</vt:i4>
  </property>
</Properties>
</file>