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68" r:id="rId3"/>
    <p:sldId id="257" r:id="rId4"/>
    <p:sldId id="270" r:id="rId5"/>
    <p:sldId id="256" r:id="rId6"/>
    <p:sldId id="258" r:id="rId7"/>
    <p:sldId id="274" r:id="rId8"/>
    <p:sldId id="275" r:id="rId9"/>
    <p:sldId id="259" r:id="rId10"/>
    <p:sldId id="269" r:id="rId11"/>
    <p:sldId id="273" r:id="rId12"/>
    <p:sldId id="260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BC97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2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ED4FA-55FC-4027-9CAF-D12167A2F13A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D29BF-D8B2-42B4-B87D-E7E83C9A76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D29BF-D8B2-42B4-B87D-E7E83C9A76E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6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15.03.2018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t="-8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muzyka-dlya-relaksacii-veter.mp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ol'_Moria_-_'Odinokij_pastuh'.mp3" TargetMode="External"/><Relationship Id="rId2" Type="http://schemas.openxmlformats.org/officeDocument/2006/relationships/hyperlink" Target="&#1050;&#1053;&#1048;&#1043;&#1040;%20-%20&#1044;&#1056;&#1059;&#1043;%20&#1063;&#1045;&#1051;&#1054;&#1042;&#1045;&#1050;&#1040;.%20&#1040;&#1074;&#1090;&#1086;&#1088;%20&#1088;&#1086;&#1083;&#1080;&#1082;&#1072;%20-%20&#1091;&#1095;&#1077;&#1085;&#1080;&#1094;&#1072;%206%20&#1082;&#1083;&#1072;&#1089;&#1089;&#1072;%20'&#1045;&#1074;&#1088;&#1086;&#1087;&#1077;&#1081;&#1089;&#1082;&#1086;&#1075;&#1086;%20&#1082;&#1086;&#1083;&#1083;&#1077;&#1075;&#1080;&#1091;&#1084;&#1072;'%20&#1044;&#1086;&#1082;&#1091;&#1082;&#1072;%20&#1054;&#1083;&#1100;&#1075;&#1072;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8.jpeg"/><Relationship Id="rId3" Type="http://schemas.openxmlformats.org/officeDocument/2006/relationships/hyperlink" Target="http://img13.nnm.ru/imagez/gallery/e/b/f/3/1/ebf3128f7f1d589287ef50ae5094692a_full.jpg" TargetMode="External"/><Relationship Id="rId21" Type="http://schemas.openxmlformats.org/officeDocument/2006/relationships/image" Target="../media/image24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slide" Target="slide6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7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50;&#1053;&#1048;&#1043;&#1040;%20-%20&#1044;&#1056;&#1059;&#1043;%20&#1063;&#1045;&#1051;&#1054;&#1042;&#1045;&#1050;&#1040;.%20&#1040;&#1074;&#1090;&#1086;&#1088;%20&#1088;&#1086;&#1083;&#1080;&#1082;&#1072;%20-%20&#1091;&#1095;&#1077;&#1085;&#1080;&#1094;&#1072;%206%20&#1082;&#1083;&#1072;&#1089;&#1089;&#1072;%20'&#1045;&#1074;&#1088;&#1086;&#1087;&#1077;&#1081;&#1089;&#1082;&#1086;&#1075;&#1086;%20&#1082;&#1086;&#1083;&#1083;&#1077;&#1075;&#1080;&#1091;&#1084;&#1072;'%20&#1044;&#1086;&#1082;&#1091;&#1082;&#1072;%20&#1054;&#1083;&#1100;&#1075;&#1072;.mp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uzyka-dlya-relaksacii-veter.mp3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0688"/>
            <a:ext cx="633670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45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2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1 1"/>
          <p:cNvSpPr/>
          <p:nvPr/>
        </p:nvSpPr>
        <p:spPr>
          <a:xfrm rot="1265407">
            <a:off x="-12777" y="63107"/>
            <a:ext cx="3296488" cy="3546426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150741" y="2559051"/>
            <a:ext cx="4205235" cy="2915487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ыло </a:t>
            </a: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трудно…</a:t>
            </a:r>
          </a:p>
        </p:txBody>
      </p:sp>
      <p:sp>
        <p:nvSpPr>
          <p:cNvPr id="7" name="Облако 6"/>
          <p:cNvSpPr/>
          <p:nvPr/>
        </p:nvSpPr>
        <p:spPr>
          <a:xfrm rot="20430751">
            <a:off x="2360216" y="297318"/>
            <a:ext cx="5008071" cy="2277779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егодня </a:t>
            </a: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узнал..</a:t>
            </a:r>
          </a:p>
        </p:txBody>
      </p:sp>
      <p:sp>
        <p:nvSpPr>
          <p:cNvPr id="8" name="Облако 7"/>
          <p:cNvSpPr/>
          <p:nvPr/>
        </p:nvSpPr>
        <p:spPr>
          <a:xfrm rot="224030">
            <a:off x="3737023" y="1829831"/>
            <a:ext cx="5411329" cy="274456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ыло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узнать, что…</a:t>
            </a:r>
          </a:p>
        </p:txBody>
      </p:sp>
      <p:sp>
        <p:nvSpPr>
          <p:cNvPr id="9" name="Облако 8"/>
          <p:cNvSpPr/>
          <p:nvPr/>
        </p:nvSpPr>
        <p:spPr>
          <a:xfrm rot="641849">
            <a:off x="2214482" y="4409862"/>
            <a:ext cx="4558196" cy="2037639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понял, что…</a:t>
            </a:r>
          </a:p>
        </p:txBody>
      </p:sp>
      <p:sp>
        <p:nvSpPr>
          <p:cNvPr id="12" name="Облако 11"/>
          <p:cNvSpPr/>
          <p:nvPr/>
        </p:nvSpPr>
        <p:spPr>
          <a:xfrm rot="1974609">
            <a:off x="5364842" y="4407048"/>
            <a:ext cx="3759151" cy="2066195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захотелось…</a:t>
            </a:r>
          </a:p>
        </p:txBody>
      </p:sp>
    </p:spTree>
    <p:extLst>
      <p:ext uri="{BB962C8B-B14F-4D97-AF65-F5344CB8AC3E}">
        <p14:creationId xmlns:p14="http://schemas.microsoft.com/office/powerpoint/2010/main" val="231454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6336704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сочинение-рассуждение на тему «Книга – наш друг и советчик».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Упражнения-помощники 383,384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6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1844824"/>
            <a:ext cx="6264696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69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720080"/>
          </a:xfrm>
        </p:spPr>
        <p:txBody>
          <a:bodyPr/>
          <a:lstStyle/>
          <a:p>
            <a:r>
              <a:rPr lang="ru-RU" sz="6600" b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Двенадцатое </a:t>
            </a:r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марта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2409105" y="385689"/>
            <a:ext cx="4492613" cy="1956166"/>
          </a:xfrm>
          <a:prstGeom prst="verticalScroll">
            <a:avLst/>
          </a:prstGeom>
          <a:solidFill>
            <a:srgbClr val="C9BC97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Любая ???????—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умный друг: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утомит, она смолкает;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безмолвно поучает, 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 назидателен досуг. 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429761" y="3093106"/>
            <a:ext cx="5354055" cy="1008112"/>
          </a:xfrm>
          <a:prstGeom prst="verticalScroll">
            <a:avLst/>
          </a:prstGeom>
          <a:solidFill>
            <a:srgbClr val="C9BC97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 —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товарищи старости, в то же 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они — лучшие руководители юности.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433900" y="5157192"/>
            <a:ext cx="5616624" cy="986274"/>
          </a:xfrm>
          <a:prstGeom prst="verticalScroll">
            <a:avLst/>
          </a:prstGeom>
          <a:solidFill>
            <a:srgbClr val="C9BC97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Хорошая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???????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ценный подарок, завещанный автором человеческому роду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640"/>
            <a:ext cx="1866900" cy="24022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608906" y="2580275"/>
            <a:ext cx="158417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Лопе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 Вега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611" y="2030819"/>
            <a:ext cx="1988196" cy="26943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Прямоугольник 11"/>
          <p:cNvSpPr/>
          <p:nvPr/>
        </p:nvSpPr>
        <p:spPr>
          <a:xfrm>
            <a:off x="7044601" y="4725144"/>
            <a:ext cx="194421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Сэмюэл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Смайлс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79" y="4182002"/>
            <a:ext cx="1905000" cy="22955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5" name="Прямоугольник 14"/>
          <p:cNvSpPr/>
          <p:nvPr/>
        </p:nvSpPr>
        <p:spPr>
          <a:xfrm>
            <a:off x="243005" y="6513322"/>
            <a:ext cx="201622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Джозеф Аддисон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32464" y="836712"/>
            <a:ext cx="911544" cy="288032"/>
          </a:xfrm>
          <a:prstGeom prst="rect">
            <a:avLst/>
          </a:prstGeom>
          <a:solidFill>
            <a:srgbClr val="C9BC97"/>
          </a:solidFill>
          <a:ln>
            <a:solidFill>
              <a:srgbClr val="C9B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3136494"/>
            <a:ext cx="1006176" cy="375040"/>
          </a:xfrm>
          <a:prstGeom prst="rect">
            <a:avLst/>
          </a:prstGeom>
          <a:solidFill>
            <a:srgbClr val="C9BC97"/>
          </a:solidFill>
          <a:ln>
            <a:solidFill>
              <a:srgbClr val="C9B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ниги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36617" y="5358089"/>
            <a:ext cx="911544" cy="288032"/>
          </a:xfrm>
          <a:prstGeom prst="rect">
            <a:avLst/>
          </a:prstGeom>
          <a:solidFill>
            <a:srgbClr val="C9BC97"/>
          </a:solidFill>
          <a:ln>
            <a:solidFill>
              <a:srgbClr val="C9B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2" grpId="0"/>
      <p:bldP spid="15" grpId="0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27584" y="1700808"/>
            <a:ext cx="7772400" cy="42484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друг и советчик.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9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196752"/>
            <a:ext cx="525658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речи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1763688" y="1916832"/>
            <a:ext cx="144016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443972" y="2060848"/>
            <a:ext cx="11206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58500" y="1916832"/>
            <a:ext cx="165618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83568" y="3187663"/>
            <a:ext cx="201622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57584" y="4365104"/>
            <a:ext cx="256680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182686" y="3214601"/>
            <a:ext cx="2610671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8" y="152636"/>
            <a:ext cx="23762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Тезис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16632"/>
            <a:ext cx="259228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Аргументы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116632"/>
            <a:ext cx="23762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2" action="ppaction://hlinkfile"/>
          </p:cNvPr>
          <p:cNvSpPr/>
          <p:nvPr/>
        </p:nvSpPr>
        <p:spPr>
          <a:xfrm>
            <a:off x="258416" y="145642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– наш друг и советчик.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7937" y="3850264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2" action="ppaction://hlinkfile"/>
          </p:cNvPr>
          <p:cNvSpPr/>
          <p:nvPr/>
        </p:nvSpPr>
        <p:spPr>
          <a:xfrm>
            <a:off x="265705" y="3850264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6263" y="3893998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58172" y="145642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16263" y="387325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Обратный аргумент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58172" y="148607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аргумент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95020" y="1486839"/>
            <a:ext cx="2521316" cy="421374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>
            <a:hlinkClick r:id="rId3" action="ppaction://hlinkfile"/>
          </p:cNvPr>
          <p:cNvSpPr/>
          <p:nvPr/>
        </p:nvSpPr>
        <p:spPr>
          <a:xfrm>
            <a:off x="265705" y="5949280"/>
            <a:ext cx="483761" cy="26064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>
            <a:hlinkClick r:id="rId4" action="ppaction://hlinksldjump"/>
          </p:cNvPr>
          <p:cNvSpPr/>
          <p:nvPr/>
        </p:nvSpPr>
        <p:spPr>
          <a:xfrm>
            <a:off x="8244408" y="5949280"/>
            <a:ext cx="483761" cy="260648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Картинка 140 из 15219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im3-tub-ru.yandex.net/i?id=bbf3137799496bf47ad8991571e675e4-89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2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im3-tub-ru.yandex.net/i?id=12fc7b8b146728e0da8d70ea4f8467ec-82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86"/>
            <a:ext cx="9144000" cy="6896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im1-tub-ru.yandex.net/i?id=40148dc18608fa9c9938682371786ad4-22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913"/>
            <a:ext cx="9144000" cy="696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im1-tub-ru.yandex.net/i?id=230419adfc6b0dcf699ff1c53be2d0f6-99-144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88"/>
            <a:ext cx="9144000" cy="69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02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" y="-38088"/>
            <a:ext cx="9144000" cy="69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DSCN4390_americanfalls_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6" y="-68674"/>
            <a:ext cx="9144000" cy="6993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im2-tub-ru.yandex.net/i?id=c502614b1d00a76e64d88348059f601f-93-144&amp;n=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6568"/>
            <a:ext cx="9296400" cy="701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im3-tub-ru.yandex.net/i?id=7d4f36126c4ee4f6ab63ac863853f7d3-61-144&amp;n=2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6" y="-83913"/>
            <a:ext cx="9279894" cy="70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im1-tub-ru.yandex.net/i?id=7f350621c3c52e53f134d63f23df5493-127-144&amp;n=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3914"/>
            <a:ext cx="9296400" cy="709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://im0-tub-ru.yandex.net/i?id=56c6507a5b0b2ac5e00c7db2632673d4-141-144&amp;n=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838"/>
            <a:ext cx="9296400" cy="710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im1-tub-ru.yandex.net/i?id=0580471b65451d40cc95a640f5b72db1-133-144&amp;n=2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7" y="-83915"/>
            <a:ext cx="9294970" cy="725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http://im1-tub-ru.yandex.net/i?id=5e182b7c7f31254b314fd8cb1dc221f5-63-144&amp;n=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8839"/>
            <a:ext cx="9296400" cy="727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im2-tub-ru.yandex.net/i?id=3db860da39d49ee8046d34f0044eecd6-05-144&amp;n=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5" y="-60750"/>
            <a:ext cx="9279895" cy="708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659331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943"/>
            <a:ext cx="9296400" cy="7051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7701510_7675134_Goluboy_lyod[1]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740"/>
            <a:ext cx="9296400" cy="7494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post-13-1256191653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8093"/>
            <a:ext cx="9311477" cy="700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rwb_bab_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4" y="-148093"/>
            <a:ext cx="9279896" cy="715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1176100_ooooooooooooooooo[1]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98" y="-160112"/>
            <a:ext cx="9279897" cy="71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1266948717_water_lx_003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5" y="-66569"/>
            <a:ext cx="9289894" cy="7038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1248345225_6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96" y="-148094"/>
            <a:ext cx="9323696" cy="7158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http://im1-tub-ru.yandex.net/i?id=37eccf2ff590213fc7b6e03ee85966bf-119-144&amp;n=21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9738"/>
            <a:ext cx="9296400" cy="69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8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8" y="152636"/>
            <a:ext cx="23762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Тезис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116632"/>
            <a:ext cx="259228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Аргументы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116632"/>
            <a:ext cx="23762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2" action="ppaction://hlinkfile"/>
          </p:cNvPr>
          <p:cNvSpPr/>
          <p:nvPr/>
        </p:nvSpPr>
        <p:spPr>
          <a:xfrm>
            <a:off x="258416" y="145642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– наш друг и советчик.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2898" y="3912336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456422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аргумент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07904" y="3912336"/>
            <a:ext cx="2448272" cy="18002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Обратный аргумент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95020" y="1486839"/>
            <a:ext cx="2521316" cy="421374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96056" y="1488304"/>
            <a:ext cx="2520280" cy="424641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нужно относиться к книге?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2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Синквейн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стихотворение, написанное по следующим правилам:</a:t>
            </a:r>
          </a:p>
          <a:p>
            <a:pPr algn="just"/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– одно существительное, выражающее главную тему </a:t>
            </a:r>
            <a:r>
              <a:rPr lang="ru-RU" sz="2800" b="1" dirty="0" err="1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cинквейна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– два прилагательных, выражающих главную </a:t>
            </a:r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мысль;</a:t>
            </a:r>
            <a:endParaRPr lang="ru-RU" sz="2800" b="1" dirty="0">
              <a:solidFill>
                <a:srgbClr val="2B2B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– три глагола, описывающие действия в рамках </a:t>
            </a:r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темы;</a:t>
            </a:r>
            <a:endParaRPr lang="ru-RU" sz="2800" b="1" dirty="0">
              <a:solidFill>
                <a:srgbClr val="2B2B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– фраза, несущая определенный </a:t>
            </a:r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смысл;</a:t>
            </a:r>
            <a:endParaRPr lang="ru-RU" sz="2800" b="1" dirty="0">
              <a:solidFill>
                <a:srgbClr val="2B2B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800" b="1" dirty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– заключение в форме существительного (ассоциация с первым словом</a:t>
            </a:r>
            <a:r>
              <a:rPr lang="ru-RU" sz="2800" b="1" dirty="0" smtClean="0">
                <a:solidFill>
                  <a:srgbClr val="2B2B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или в форме глагола (действия по отношению к первому слову).</a:t>
            </a:r>
            <a:endParaRPr lang="ru-RU" sz="2800" b="1" i="0" dirty="0">
              <a:solidFill>
                <a:srgbClr val="2B2B2B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83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33CC"/>
      </a:hlink>
      <a:folHlink>
        <a:srgbClr val="FF00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147</Words>
  <Application>Microsoft Office PowerPoint</Application>
  <PresentationFormat>Экран (4:3)</PresentationFormat>
  <Paragraphs>52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Двенадцатое марта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2014-06-24T15:51:35Z</dcterms:created>
  <dcterms:modified xsi:type="dcterms:W3CDTF">2018-03-15T20:06:13Z</dcterms:modified>
</cp:coreProperties>
</file>