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26"/>
  </p:notesMasterIdLst>
  <p:sldIdLst>
    <p:sldId id="273" r:id="rId2"/>
    <p:sldId id="315" r:id="rId3"/>
    <p:sldId id="303" r:id="rId4"/>
    <p:sldId id="316" r:id="rId5"/>
    <p:sldId id="322" r:id="rId6"/>
    <p:sldId id="319" r:id="rId7"/>
    <p:sldId id="307" r:id="rId8"/>
    <p:sldId id="308" r:id="rId9"/>
    <p:sldId id="323" r:id="rId10"/>
    <p:sldId id="299" r:id="rId11"/>
    <p:sldId id="309" r:id="rId12"/>
    <p:sldId id="325" r:id="rId13"/>
    <p:sldId id="277" r:id="rId14"/>
    <p:sldId id="271" r:id="rId15"/>
    <p:sldId id="280" r:id="rId16"/>
    <p:sldId id="263" r:id="rId17"/>
    <p:sldId id="268" r:id="rId18"/>
    <p:sldId id="266" r:id="rId19"/>
    <p:sldId id="312" r:id="rId20"/>
    <p:sldId id="326" r:id="rId21"/>
    <p:sldId id="314" r:id="rId22"/>
    <p:sldId id="306" r:id="rId23"/>
    <p:sldId id="276" r:id="rId24"/>
    <p:sldId id="31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6600"/>
    <a:srgbClr val="00CCFF"/>
    <a:srgbClr val="00FFFF"/>
    <a:srgbClr val="FF0066"/>
    <a:srgbClr val="FFFF99"/>
    <a:srgbClr val="FF33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168" autoAdjust="0"/>
    <p:restoredTop sz="93374" autoAdjust="0"/>
  </p:normalViewPr>
  <p:slideViewPr>
    <p:cSldViewPr>
      <p:cViewPr>
        <p:scale>
          <a:sx n="50" d="100"/>
          <a:sy n="50" d="100"/>
        </p:scale>
        <p:origin x="-2064" y="-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5B47BBE1-A49B-42CA-9568-EE248A121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Река Харагун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47BBE1-A49B-42CA-9568-EE248A12180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47BBE1-A49B-42CA-9568-EE248A12180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Наша гордость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47BBE1-A49B-42CA-9568-EE248A12180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6FA17-4F96-4321-89E0-06FAF0D75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8BC72-90BF-4D2B-BED9-9B5939320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B46D5-0C15-4722-8E87-CB6FDC412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5F1FD-0F4F-4ED0-94C6-A3CB0B565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990AC-9E68-48A1-AD1E-1804EC599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11456-5985-4493-8987-08A929741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7F594-2E18-4F13-93FD-D204270AE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0D567-AF11-494A-B13D-80CBA694A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482B4-7B81-4087-BF07-34749FC0D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A319F-6FBC-4B43-8ECD-AF63CD0FB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F16DD-C8B2-4ABF-99C1-DD3292F02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0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0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0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03A10A4-5421-4E43-9A8A-3FC586C49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91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74;&#1073;&#1077;&#1085;&#1082;&#1086;\&#1047;&#1074;&#1091;&#1082;&#1080;\&#1056;&#1086;&#1073;&#1080;&#1085;&#1079;&#1086;&#1085;.wav" TargetMode="Externa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8" name="WordArt 4"/>
          <p:cNvSpPr>
            <a:spLocks noChangeArrowheads="1" noChangeShapeType="1" noTextEdit="1"/>
          </p:cNvSpPr>
          <p:nvPr/>
        </p:nvSpPr>
        <p:spPr bwMode="auto">
          <a:xfrm>
            <a:off x="395288" y="549275"/>
            <a:ext cx="8248678" cy="38163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Моя деревня </a:t>
            </a:r>
          </a:p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Харагун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246790" name="WordArt 6"/>
          <p:cNvSpPr>
            <a:spLocks noChangeArrowheads="1" noChangeShapeType="1" noTextEdit="1"/>
          </p:cNvSpPr>
          <p:nvPr/>
        </p:nvSpPr>
        <p:spPr bwMode="auto">
          <a:xfrm>
            <a:off x="3790950" y="260350"/>
            <a:ext cx="4957763" cy="35258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6793" name="WordArt 9"/>
          <p:cNvSpPr>
            <a:spLocks noChangeArrowheads="1" noChangeShapeType="1" noTextEdit="1"/>
          </p:cNvSpPr>
          <p:nvPr/>
        </p:nvSpPr>
        <p:spPr bwMode="auto">
          <a:xfrm>
            <a:off x="3938588" y="3644900"/>
            <a:ext cx="3657600" cy="23050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6796" name="WordArt 12"/>
          <p:cNvSpPr>
            <a:spLocks noChangeArrowheads="1" noChangeShapeType="1" noTextEdit="1"/>
          </p:cNvSpPr>
          <p:nvPr/>
        </p:nvSpPr>
        <p:spPr bwMode="auto">
          <a:xfrm>
            <a:off x="7956550" y="3644900"/>
            <a:ext cx="936625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6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467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467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8" grpId="0" animBg="1"/>
      <p:bldP spid="246790" grpId="0" animBg="1"/>
      <p:bldP spid="246793" grpId="0" animBg="1"/>
      <p:bldP spid="24679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родовое капанье\IMG_12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00062" y="-500061"/>
            <a:ext cx="3571875" cy="4572000"/>
          </a:xfrm>
          <a:prstGeom prst="rect">
            <a:avLst/>
          </a:prstGeom>
          <a:noFill/>
        </p:spPr>
      </p:pic>
      <p:pic>
        <p:nvPicPr>
          <p:cNvPr id="2" name="Picture 2" descr="C:\Users\Николай\Desktop\родовое капанье\IMG_13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4714876" cy="3714752"/>
          </a:xfrm>
          <a:prstGeom prst="rect">
            <a:avLst/>
          </a:prstGeom>
          <a:noFill/>
        </p:spPr>
      </p:pic>
      <p:pic>
        <p:nvPicPr>
          <p:cNvPr id="3" name="Picture 2" descr="C:\Users\Николай\Desktop\родовое капанье\IMG_13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572000" cy="3357562"/>
          </a:xfrm>
          <a:prstGeom prst="rect">
            <a:avLst/>
          </a:prstGeom>
          <a:noFill/>
        </p:spPr>
      </p:pic>
      <p:pic>
        <p:nvPicPr>
          <p:cNvPr id="4" name="Picture 2" descr="C:\Users\Николай\Desktop\родовое капанье\IMG_12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500438"/>
            <a:ext cx="4714876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Фото 12.02.17\SAM_5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6" cy="3857628"/>
          </a:xfrm>
          <a:prstGeom prst="rect">
            <a:avLst/>
          </a:prstGeom>
          <a:noFill/>
        </p:spPr>
      </p:pic>
      <p:pic>
        <p:nvPicPr>
          <p:cNvPr id="2" name="Picture 2" descr="C:\Users\Николай\Desktop\Фото 12.02.17\SAM_59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3857628"/>
          </a:xfrm>
          <a:prstGeom prst="rect">
            <a:avLst/>
          </a:prstGeom>
          <a:noFill/>
        </p:spPr>
      </p:pic>
      <p:pic>
        <p:nvPicPr>
          <p:cNvPr id="3" name="Picture 2" descr="C:\Users\Николай\Desktop\Фото 12.02.17\SAM_59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4786314" cy="3071810"/>
          </a:xfrm>
          <a:prstGeom prst="rect">
            <a:avLst/>
          </a:prstGeom>
          <a:noFill/>
        </p:spPr>
      </p:pic>
      <p:pic>
        <p:nvPicPr>
          <p:cNvPr id="4" name="Picture 2" descr="C:\Users\Николай\Desktop\Фото 12.02.17\SAM_59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63866"/>
            <a:ext cx="4500562" cy="3094134"/>
          </a:xfrm>
          <a:prstGeom prst="rect">
            <a:avLst/>
          </a:prstGeom>
          <a:noFill/>
        </p:spPr>
      </p:pic>
      <p:pic>
        <p:nvPicPr>
          <p:cNvPr id="6" name="Picture 2" descr="C:\Users\Николай\Desktop\Фото 12.02.17\SAM_59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938590"/>
            <a:ext cx="4786314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28680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      Наша гордость</a:t>
            </a:r>
          </a:p>
          <a:p>
            <a:r>
              <a:rPr lang="ru-RU" sz="2400" dirty="0" err="1" smtClean="0"/>
              <a:t>Анахин</a:t>
            </a:r>
            <a:r>
              <a:rPr lang="ru-RU" sz="2400" dirty="0" smtClean="0"/>
              <a:t> Владимир Дмитриевич- заслуженный деятель науки РБ, доктор технических наук, профессор</a:t>
            </a:r>
          </a:p>
          <a:p>
            <a:r>
              <a:rPr lang="ru-RU" sz="2400" dirty="0" err="1" smtClean="0"/>
              <a:t>Бурчина</a:t>
            </a:r>
            <a:r>
              <a:rPr lang="ru-RU" sz="2400" dirty="0" smtClean="0"/>
              <a:t> Дарима </a:t>
            </a:r>
            <a:r>
              <a:rPr lang="ru-RU" sz="2400" dirty="0" err="1" smtClean="0"/>
              <a:t>Афанасьевна-кандидиат</a:t>
            </a:r>
            <a:r>
              <a:rPr lang="ru-RU" sz="2400" dirty="0" smtClean="0"/>
              <a:t> филологических наук г. Улан-Удэ</a:t>
            </a:r>
          </a:p>
          <a:p>
            <a:r>
              <a:rPr lang="ru-RU" sz="2400" dirty="0" err="1" smtClean="0"/>
              <a:t>Елаев</a:t>
            </a:r>
            <a:r>
              <a:rPr lang="ru-RU" sz="2400" dirty="0" smtClean="0"/>
              <a:t> Николай Константинович-доктор педагогических наук, профессор БГУ г.Улан-Удэ</a:t>
            </a:r>
          </a:p>
          <a:p>
            <a:r>
              <a:rPr lang="ru-RU" sz="2400" dirty="0" err="1" smtClean="0"/>
              <a:t>Ертанов</a:t>
            </a:r>
            <a:r>
              <a:rPr lang="ru-RU" sz="2400" dirty="0" smtClean="0"/>
              <a:t> Исаак Данилович-доктор биологических наук г.Москва</a:t>
            </a:r>
          </a:p>
          <a:p>
            <a:r>
              <a:rPr lang="ru-RU" sz="2400" dirty="0" smtClean="0"/>
              <a:t>Ильин Юрий </a:t>
            </a:r>
            <a:r>
              <a:rPr lang="ru-RU" sz="2400" dirty="0" err="1" smtClean="0"/>
              <a:t>Еремеевич-кандидат</a:t>
            </a:r>
            <a:r>
              <a:rPr lang="ru-RU" sz="2400" dirty="0" smtClean="0"/>
              <a:t> сельскохозяйственных наук г.Улан-Удэ</a:t>
            </a:r>
          </a:p>
          <a:p>
            <a:r>
              <a:rPr lang="ru-RU" sz="2400" dirty="0" smtClean="0"/>
              <a:t>Комарова Татьяна Николаевна –кандидат химических наук НИИ СО РАН г.Иркутск</a:t>
            </a:r>
          </a:p>
          <a:p>
            <a:r>
              <a:rPr lang="ru-RU" sz="2400" dirty="0" err="1" smtClean="0"/>
              <a:t>Готолов</a:t>
            </a:r>
            <a:r>
              <a:rPr lang="ru-RU" sz="2400" dirty="0" smtClean="0"/>
              <a:t> Валерий </a:t>
            </a:r>
            <a:r>
              <a:rPr lang="ru-RU" sz="2400" dirty="0" err="1" smtClean="0"/>
              <a:t>Андриянович-мастер</a:t>
            </a:r>
            <a:r>
              <a:rPr lang="ru-RU" sz="2400" dirty="0" smtClean="0"/>
              <a:t> спорта по самбо</a:t>
            </a:r>
          </a:p>
          <a:p>
            <a:r>
              <a:rPr lang="ru-RU" sz="2400" dirty="0" err="1" smtClean="0"/>
              <a:t>Олзоев</a:t>
            </a:r>
            <a:r>
              <a:rPr lang="ru-RU" sz="2400" dirty="0" smtClean="0"/>
              <a:t> Егор Константинович –руководитель республиканского </a:t>
            </a:r>
            <a:r>
              <a:rPr lang="ru-RU" sz="2400" dirty="0" err="1" smtClean="0"/>
              <a:t>Агенства</a:t>
            </a:r>
            <a:r>
              <a:rPr lang="ru-RU" sz="2400" dirty="0" smtClean="0"/>
              <a:t> по государственным закупкам  РБ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6" name="WordArt 6"/>
          <p:cNvSpPr>
            <a:spLocks noChangeArrowheads="1" noChangeShapeType="1" noTextEdit="1"/>
          </p:cNvSpPr>
          <p:nvPr/>
        </p:nvSpPr>
        <p:spPr bwMode="auto">
          <a:xfrm>
            <a:off x="1979613" y="549275"/>
            <a:ext cx="4679950" cy="5688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0887" name="WordArt 7"/>
          <p:cNvSpPr>
            <a:spLocks noChangeArrowheads="1" noChangeShapeType="1" noTextEdit="1"/>
          </p:cNvSpPr>
          <p:nvPr/>
        </p:nvSpPr>
        <p:spPr bwMode="auto">
          <a:xfrm>
            <a:off x="4140200" y="2997200"/>
            <a:ext cx="1225550" cy="2079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50888" name="WordArt 8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7632700" cy="337661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3300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5" name="Рисунок 4" descr="DSC0203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0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0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7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8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50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50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0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6" grpId="0" animBg="1"/>
      <p:bldP spid="250886" grpId="1" animBg="1"/>
      <p:bldP spid="250886" grpId="2" animBg="1"/>
      <p:bldP spid="250887" grpId="0" animBg="1"/>
      <p:bldP spid="250887" grpId="1" animBg="1"/>
      <p:bldP spid="250887" grpId="2" animBg="1"/>
      <p:bldP spid="25088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250825" y="404813"/>
            <a:ext cx="864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6000"/>
          </a:p>
        </p:txBody>
      </p:sp>
      <p:sp>
        <p:nvSpPr>
          <p:cNvPr id="238598" name="WordArt 6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8135938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250825" y="2852738"/>
            <a:ext cx="8713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pic>
        <p:nvPicPr>
          <p:cNvPr id="5" name="Рисунок 4" descr="DSC0200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85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4630738" y="14652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pic>
        <p:nvPicPr>
          <p:cNvPr id="254990" name="Робинзон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48038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4980" name="WordArt 4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2089150" cy="668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272" name="WordArt 15"/>
          <p:cNvSpPr>
            <a:spLocks noChangeArrowheads="1" noChangeShapeType="1" noTextEdit="1"/>
          </p:cNvSpPr>
          <p:nvPr/>
        </p:nvSpPr>
        <p:spPr bwMode="auto">
          <a:xfrm>
            <a:off x="2555875" y="333375"/>
            <a:ext cx="21605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6" name="Рисунок 5" descr="DSC0202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49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4990"/>
                </p:tgtEl>
              </p:cMediaNode>
            </p:audio>
          </p:childTnLst>
        </p:cTn>
      </p:par>
    </p:tnLst>
    <p:bldLst>
      <p:bldP spid="2549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37"/>
          <p:cNvSpPr>
            <a:spLocks noChangeArrowheads="1"/>
          </p:cNvSpPr>
          <p:nvPr/>
        </p:nvSpPr>
        <p:spPr bwMode="auto">
          <a:xfrm>
            <a:off x="4046538" y="3311525"/>
            <a:ext cx="803275" cy="0"/>
          </a:xfrm>
          <a:prstGeom prst="rect">
            <a:avLst/>
          </a:prstGeom>
          <a:solidFill>
            <a:srgbClr val="888888"/>
          </a:solidFill>
          <a:ln w="9525">
            <a:noFill/>
            <a:miter lim="800000"/>
            <a:headEnd/>
            <a:tailEnd/>
          </a:ln>
        </p:spPr>
        <p:txBody>
          <a:bodyPr wrap="none" lIns="158700" tIns="0" rIns="223767" bIns="0" anchor="ctr">
            <a:spAutoFit/>
          </a:bodyPr>
          <a:lstStyle/>
          <a:p>
            <a:endParaRPr lang="ru-RU"/>
          </a:p>
        </p:txBody>
      </p:sp>
      <p:pic>
        <p:nvPicPr>
          <p:cNvPr id="3" name="Рисунок 2" descr="SAM_507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206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Николай\Desktop\101PHOTO\SAM_5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0"/>
            <a:ext cx="4643470" cy="3643314"/>
          </a:xfrm>
          <a:prstGeom prst="rect">
            <a:avLst/>
          </a:prstGeom>
          <a:noFill/>
        </p:spPr>
      </p:pic>
      <p:pic>
        <p:nvPicPr>
          <p:cNvPr id="2" name="Picture 2" descr="C:\Users\Николай\Desktop\101PHOTO\SAM_49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4786314" cy="3714776"/>
          </a:xfrm>
          <a:prstGeom prst="rect">
            <a:avLst/>
          </a:prstGeom>
          <a:noFill/>
        </p:spPr>
      </p:pic>
      <p:pic>
        <p:nvPicPr>
          <p:cNvPr id="4" name="Picture 2" descr="C:\Users\Николай\Desktop\101PHOTO\SAM_5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643314"/>
            <a:ext cx="4643470" cy="37147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395288" y="1484313"/>
            <a:ext cx="8280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800" b="1" i="1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endParaRPr lang="ru-RU" sz="4800" b="1" i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Николай\Desktop\101PHOTO\SAM_5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00296" y="-321495"/>
            <a:ext cx="7358082" cy="7179495"/>
          </a:xfrm>
          <a:prstGeom prst="rect">
            <a:avLst/>
          </a:prstGeom>
          <a:noFill/>
        </p:spPr>
      </p:pic>
      <p:pic>
        <p:nvPicPr>
          <p:cNvPr id="2" name="Picture 2" descr="C:\Users\Николай\Desktop\101PHOTO\SAM_5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-357214"/>
            <a:ext cx="6143668" cy="72152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468313" y="620713"/>
            <a:ext cx="8135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800"/>
          </a:p>
        </p:txBody>
      </p:sp>
      <p:sp>
        <p:nvSpPr>
          <p:cNvPr id="62470" name="WordArt 6"/>
          <p:cNvSpPr>
            <a:spLocks noChangeArrowheads="1" noChangeShapeType="1" noTextEdit="1"/>
          </p:cNvSpPr>
          <p:nvPr/>
        </p:nvSpPr>
        <p:spPr bwMode="auto">
          <a:xfrm>
            <a:off x="500034" y="642918"/>
            <a:ext cx="7416800" cy="32496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6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pic>
        <p:nvPicPr>
          <p:cNvPr id="4" name="Рисунок 3" descr="SAM_509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1487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Николай\Desktop\101PHOTO\SAM_49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0"/>
            <a:ext cx="4214810" cy="3571876"/>
          </a:xfrm>
          <a:prstGeom prst="rect">
            <a:avLst/>
          </a:prstGeom>
          <a:noFill/>
        </p:spPr>
      </p:pic>
      <p:pic>
        <p:nvPicPr>
          <p:cNvPr id="2" name="Picture 2" descr="C:\Users\Николай\Desktop\101PHOTO\SAM_5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5000628" cy="3214686"/>
          </a:xfrm>
          <a:prstGeom prst="rect">
            <a:avLst/>
          </a:prstGeom>
          <a:noFill/>
        </p:spPr>
      </p:pic>
      <p:pic>
        <p:nvPicPr>
          <p:cNvPr id="3" name="Picture 2" descr="C:\Users\Николай\Desktop\101PHOTO\SAM_50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571876"/>
            <a:ext cx="4214810" cy="32861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24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юбилей_школы\IMG_07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29190" cy="3857628"/>
          </a:xfrm>
          <a:prstGeom prst="rect">
            <a:avLst/>
          </a:prstGeom>
          <a:noFill/>
        </p:spPr>
      </p:pic>
      <p:pic>
        <p:nvPicPr>
          <p:cNvPr id="4" name="Рисунок 3" descr="F:\все по 100 летию\IMG_20150521_1923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714752"/>
            <a:ext cx="4714875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Николай\Desktop\Фото 12.02.17\SAM_59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757168"/>
            <a:ext cx="4500562" cy="3529483"/>
          </a:xfrm>
          <a:prstGeom prst="rect">
            <a:avLst/>
          </a:prstGeom>
          <a:noFill/>
        </p:spPr>
      </p:pic>
      <p:pic>
        <p:nvPicPr>
          <p:cNvPr id="2" name="Picture 2" descr="C:\Users\Николай\Desktop\юбилей_школы\IMG_07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0"/>
            <a:ext cx="4500562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ochered-na-kvartiru-dlya-detey-sirot-bohanskogo-rayona-irkutskoy-oblasti-74437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15270" y="-2357478"/>
            <a:ext cx="20788458" cy="1143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Scan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Scan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док-ты черн. флешка\фото\SAM_0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584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74" name="WordArt 18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73453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CC3300"/>
                </a:solidFill>
                <a:round/>
                <a:headEnd/>
                <a:tailEnd/>
              </a:ln>
              <a:solidFill>
                <a:srgbClr val="FF66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C:\Users\Николай\Desktop\фото цифровик 12.12.15\SAM_03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485" y="0"/>
            <a:ext cx="4751485" cy="3571876"/>
          </a:xfrm>
          <a:prstGeom prst="rect">
            <a:avLst/>
          </a:prstGeom>
          <a:noFill/>
        </p:spPr>
      </p:pic>
      <p:pic>
        <p:nvPicPr>
          <p:cNvPr id="2" name="Picture 2" descr="C:\Users\Николай\Desktop\фото цифровик 12.12.15\SAM_03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3500438"/>
            <a:ext cx="4786314" cy="3357562"/>
          </a:xfrm>
          <a:prstGeom prst="rect">
            <a:avLst/>
          </a:prstGeom>
          <a:noFill/>
        </p:spPr>
      </p:pic>
      <p:pic>
        <p:nvPicPr>
          <p:cNvPr id="3" name="Picture 2" descr="C:\Users\Николай\Desktop\фото цифровик 12.12.15\SAM_03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500438"/>
          </a:xfrm>
          <a:prstGeom prst="rect">
            <a:avLst/>
          </a:prstGeom>
          <a:noFill/>
        </p:spPr>
      </p:pic>
      <p:pic>
        <p:nvPicPr>
          <p:cNvPr id="4" name="Picture 2" descr="C:\Users\Николай\Desktop\фото цифровик 12.12.15\SAM_03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0438"/>
            <a:ext cx="4572000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Фото 12.02.17\SAM_5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7686" cy="3714752"/>
          </a:xfrm>
          <a:prstGeom prst="rect">
            <a:avLst/>
          </a:prstGeom>
          <a:noFill/>
        </p:spPr>
      </p:pic>
      <p:pic>
        <p:nvPicPr>
          <p:cNvPr id="2" name="Picture 2" descr="C:\Users\Николай\Desktop\Фото 12.02.17\SAM_5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0"/>
            <a:ext cx="4929190" cy="3786190"/>
          </a:xfrm>
          <a:prstGeom prst="rect">
            <a:avLst/>
          </a:prstGeom>
          <a:noFill/>
        </p:spPr>
      </p:pic>
      <p:pic>
        <p:nvPicPr>
          <p:cNvPr id="3" name="Picture 2" descr="C:\Users\Николай\Desktop\Фото 12.02.17\SAM_56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4214810" cy="3214686"/>
          </a:xfrm>
          <a:prstGeom prst="rect">
            <a:avLst/>
          </a:prstGeom>
          <a:noFill/>
        </p:spPr>
      </p:pic>
      <p:pic>
        <p:nvPicPr>
          <p:cNvPr id="4" name="Picture 2" descr="C:\Users\Николай\Desktop\Фото 12.02.17\SAM_57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643314"/>
            <a:ext cx="4929190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док-ты черн. флешка\фото\SAM_00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-1428784"/>
            <a:ext cx="11572956" cy="828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AM_6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SAM_6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</p:spPr>
      </p:pic>
      <p:pic>
        <p:nvPicPr>
          <p:cNvPr id="5" name="Рисунок 4" descr="SAM_6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SAM_6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Фото 12.02.17\SAM_59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7354" y="0"/>
            <a:ext cx="6643734" cy="4000504"/>
          </a:xfrm>
          <a:prstGeom prst="rect">
            <a:avLst/>
          </a:prstGeom>
          <a:noFill/>
        </p:spPr>
      </p:pic>
      <p:pic>
        <p:nvPicPr>
          <p:cNvPr id="2" name="Picture 2" descr="C:\Users\Николай\Desktop\Фото 12.02.17\SAM_59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60000">
            <a:off x="4732759" y="-403815"/>
            <a:ext cx="3979581" cy="4788076"/>
          </a:xfrm>
          <a:prstGeom prst="rect">
            <a:avLst/>
          </a:prstGeom>
          <a:noFill/>
          <a:scene3d>
            <a:camera prst="orthographicFront">
              <a:rot lat="0" lon="300000" rev="0"/>
            </a:camera>
            <a:lightRig rig="threePt" dir="t"/>
          </a:scene3d>
        </p:spPr>
      </p:pic>
      <p:pic>
        <p:nvPicPr>
          <p:cNvPr id="3" name="Picture 2" descr="C:\Users\Николай\Desktop\Фото 12.02.17\SAM_59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857628"/>
            <a:ext cx="4857752" cy="300037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3929066"/>
            <a:ext cx="457200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Николай\Desktop\Фото 12.02.17\SAM_59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04954" y="152400"/>
            <a:ext cx="6643734" cy="4000504"/>
          </a:xfrm>
          <a:prstGeom prst="rect">
            <a:avLst/>
          </a:prstGeom>
          <a:noFill/>
        </p:spPr>
      </p:pic>
      <p:pic>
        <p:nvPicPr>
          <p:cNvPr id="7" name="Picture 2" descr="C:\Users\Николай\Desktop\Фото 12.02.17\SAM_59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60000">
            <a:off x="4725809" y="-362770"/>
            <a:ext cx="3979581" cy="4788076"/>
          </a:xfrm>
          <a:prstGeom prst="rect">
            <a:avLst/>
          </a:prstGeom>
          <a:noFill/>
          <a:scene3d>
            <a:camera prst="orthographicFront">
              <a:rot lat="0" lon="300000" rev="0"/>
            </a:camera>
            <a:lightRig rig="threePt" dir="t"/>
          </a:scene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33384" y="4081466"/>
            <a:ext cx="457200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Фото 12.02.17\SAM_59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35925" y="-1535925"/>
            <a:ext cx="6858000" cy="992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3673</TotalTime>
  <Words>83</Words>
  <Application>Microsoft Office PowerPoint</Application>
  <PresentationFormat>Экран (4:3)</PresentationFormat>
  <Paragraphs>16</Paragraphs>
  <Slides>24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Океан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15pupil12</dc:creator>
  <cp:lastModifiedBy>Николай</cp:lastModifiedBy>
  <cp:revision>268</cp:revision>
  <dcterms:created xsi:type="dcterms:W3CDTF">2006-10-31T11:48:03Z</dcterms:created>
  <dcterms:modified xsi:type="dcterms:W3CDTF">2021-12-13T13:38:30Z</dcterms:modified>
</cp:coreProperties>
</file>