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7" r:id="rId3"/>
    <p:sldId id="295" r:id="rId4"/>
    <p:sldId id="260" r:id="rId5"/>
    <p:sldId id="271" r:id="rId6"/>
    <p:sldId id="258" r:id="rId7"/>
    <p:sldId id="259" r:id="rId8"/>
    <p:sldId id="262" r:id="rId9"/>
    <p:sldId id="265" r:id="rId10"/>
    <p:sldId id="264" r:id="rId11"/>
    <p:sldId id="273" r:id="rId12"/>
    <p:sldId id="268" r:id="rId13"/>
    <p:sldId id="269" r:id="rId14"/>
    <p:sldId id="301" r:id="rId15"/>
    <p:sldId id="300" r:id="rId16"/>
    <p:sldId id="302" r:id="rId17"/>
    <p:sldId id="304" r:id="rId18"/>
    <p:sldId id="30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7025" autoAdjust="0"/>
    <p:restoredTop sz="94660"/>
  </p:normalViewPr>
  <p:slideViewPr>
    <p:cSldViewPr>
      <p:cViewPr varScale="1">
        <p:scale>
          <a:sx n="106" d="100"/>
          <a:sy n="106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13257-FE12-4BED-9F24-6E484510A965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8AD42-A736-4585-B079-42BA7954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13257-FE12-4BED-9F24-6E484510A965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8AD42-A736-4585-B079-42BA7954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13257-FE12-4BED-9F24-6E484510A965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8AD42-A736-4585-B079-42BA7954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13257-FE12-4BED-9F24-6E484510A965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8AD42-A736-4585-B079-42BA7954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13257-FE12-4BED-9F24-6E484510A965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8AD42-A736-4585-B079-42BA7954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13257-FE12-4BED-9F24-6E484510A965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8AD42-A736-4585-B079-42BA7954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13257-FE12-4BED-9F24-6E484510A965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8AD42-A736-4585-B079-42BA7954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13257-FE12-4BED-9F24-6E484510A965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8AD42-A736-4585-B079-42BA7954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13257-FE12-4BED-9F24-6E484510A965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8AD42-A736-4585-B079-42BA7954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13257-FE12-4BED-9F24-6E484510A965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8AD42-A736-4585-B079-42BA7954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13257-FE12-4BED-9F24-6E484510A965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8AD42-A736-4585-B079-42BA7954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13257-FE12-4BED-9F24-6E484510A965}" type="datetimeFigureOut">
              <a:rPr lang="ru-RU" smtClean="0"/>
              <a:pPr/>
              <a:t>09.01.2020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8AD42-A736-4585-B079-42BA7954A4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4000" dirty="0" smtClean="0"/>
              <a:t>Жанр устного народного творчества с вымышленными сюжетами и героями.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b="1" dirty="0">
              <a:solidFill>
                <a:srgbClr val="7030A0"/>
              </a:solidFill>
              <a:latin typeface="Castellar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5" y="2204864"/>
            <a:ext cx="6688743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39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96652"/>
            <a:ext cx="8304923" cy="6228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51913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821537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-Как вы думаете о чем думали герои сказки ?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-Выбери ответ: 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1.Делать все быстро.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2.Помогать друг другу.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3.Ласково просить о помощи.</a:t>
            </a:r>
          </a:p>
          <a:p>
            <a:r>
              <a:rPr lang="ru-RU" sz="2400" b="1" dirty="0" smtClean="0">
                <a:solidFill>
                  <a:srgbClr val="7030A0"/>
                </a:solidFill>
              </a:rPr>
              <a:t>4.__________</a:t>
            </a:r>
          </a:p>
          <a:p>
            <a:endParaRPr lang="ru-RU" sz="2400" b="1" dirty="0" smtClean="0">
              <a:solidFill>
                <a:srgbClr val="7030A0"/>
              </a:solidFill>
            </a:endParaRPr>
          </a:p>
          <a:p>
            <a:endParaRPr lang="ru-RU" sz="2400" b="1" dirty="0" smtClean="0">
              <a:solidFill>
                <a:srgbClr val="7030A0"/>
              </a:solidFill>
            </a:endParaRPr>
          </a:p>
          <a:p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996952"/>
            <a:ext cx="6381328" cy="36724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Рефлексия</a:t>
            </a:r>
            <a:br>
              <a:rPr lang="ru-RU" dirty="0" smtClean="0"/>
            </a:br>
            <a:r>
              <a:rPr lang="ru-RU" dirty="0" smtClean="0"/>
              <a:t>«Когда мы вместе, нам любое дело по плечу»</a:t>
            </a:r>
            <a:endParaRPr lang="ru-RU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4879" y="1731073"/>
            <a:ext cx="5937441" cy="4395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62880"/>
            <a:ext cx="5688632" cy="3798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4005064"/>
            <a:ext cx="4948032" cy="2616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0"/>
            <a:ext cx="5688632" cy="3798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712" y="4005064"/>
            <a:ext cx="4948032" cy="2616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285860"/>
            <a:ext cx="7772400" cy="1470025"/>
          </a:xfrm>
        </p:spPr>
        <p:txBody>
          <a:bodyPr>
            <a:noAutofit/>
          </a:bodyPr>
          <a:lstStyle/>
          <a:p>
            <a:endParaRPr lang="ru-RU" sz="6600" b="1" dirty="0">
              <a:solidFill>
                <a:srgbClr val="CC0099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 flipV="1">
            <a:off x="4500562" y="5253038"/>
            <a:ext cx="71438" cy="48170"/>
          </a:xfrm>
        </p:spPr>
        <p:txBody>
          <a:bodyPr>
            <a:normAutofit fontScale="25000" lnSpcReduction="20000"/>
          </a:bodyPr>
          <a:lstStyle/>
          <a:p>
            <a:endParaRPr lang="ru-RU" sz="2400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476672"/>
            <a:ext cx="8136904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3078479"/>
            <a:ext cx="5395920" cy="3779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28688"/>
            <a:ext cx="7596336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3078479"/>
            <a:ext cx="5395920" cy="3779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928688"/>
            <a:ext cx="7726238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3078479"/>
            <a:ext cx="5395920" cy="3779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928688"/>
            <a:ext cx="7726238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3078479"/>
            <a:ext cx="5395920" cy="3779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28688"/>
            <a:ext cx="7905750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3078479"/>
            <a:ext cx="5395920" cy="3779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28688"/>
            <a:ext cx="7905750" cy="592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928688"/>
            <a:ext cx="7798246" cy="5740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28688"/>
            <a:ext cx="7582222" cy="545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928688"/>
            <a:ext cx="7798246" cy="5740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285860"/>
            <a:ext cx="7772400" cy="1470025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CC0099"/>
                </a:solidFill>
                <a:latin typeface="Comic Sans MS" pitchFamily="66" charset="0"/>
              </a:rPr>
              <a:t>СКАЗКА</a:t>
            </a:r>
            <a:br>
              <a:rPr lang="ru-RU" b="1" dirty="0" smtClean="0">
                <a:solidFill>
                  <a:srgbClr val="CC0099"/>
                </a:solidFill>
                <a:latin typeface="Comic Sans MS" pitchFamily="66" charset="0"/>
              </a:rPr>
            </a:br>
            <a:r>
              <a:rPr lang="ru-RU" sz="1600" b="1" dirty="0" smtClean="0">
                <a:solidFill>
                  <a:srgbClr val="CC0099"/>
                </a:solidFill>
                <a:latin typeface="Comic Sans MS" pitchFamily="66" charset="0"/>
              </a:rPr>
              <a:t>(РУССКАЯ НАРОДНАЯ)</a:t>
            </a:r>
            <a:r>
              <a:rPr lang="ru-RU" b="1" dirty="0" smtClean="0">
                <a:solidFill>
                  <a:srgbClr val="CC0099"/>
                </a:solidFill>
                <a:latin typeface="Comic Sans MS" pitchFamily="66" charset="0"/>
              </a:rPr>
              <a:t/>
            </a:r>
            <a:br>
              <a:rPr lang="ru-RU" b="1" dirty="0" smtClean="0">
                <a:solidFill>
                  <a:srgbClr val="CC0099"/>
                </a:solidFill>
                <a:latin typeface="Comic Sans MS" pitchFamily="66" charset="0"/>
              </a:rPr>
            </a:br>
            <a:r>
              <a:rPr lang="ru-RU" b="1" dirty="0" smtClean="0">
                <a:solidFill>
                  <a:srgbClr val="CC0099"/>
                </a:solidFill>
                <a:latin typeface="Comic Sans MS" pitchFamily="66" charset="0"/>
              </a:rPr>
              <a:t>«Петушок и бобовое зернышко</a:t>
            </a:r>
            <a:r>
              <a:rPr lang="ru-RU" sz="6600" b="1" dirty="0" smtClean="0">
                <a:solidFill>
                  <a:srgbClr val="CC0099"/>
                </a:solidFill>
                <a:latin typeface="Comic Sans MS" pitchFamily="66" charset="0"/>
              </a:rPr>
              <a:t>»</a:t>
            </a:r>
            <a:endParaRPr lang="ru-RU" sz="6600" b="1" dirty="0">
              <a:solidFill>
                <a:srgbClr val="CC0099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 flipV="1">
            <a:off x="4500562" y="5253038"/>
            <a:ext cx="71438" cy="48170"/>
          </a:xfrm>
        </p:spPr>
        <p:txBody>
          <a:bodyPr>
            <a:normAutofit fontScale="25000" lnSpcReduction="20000"/>
          </a:bodyPr>
          <a:lstStyle/>
          <a:p>
            <a:endParaRPr lang="ru-RU" sz="2400" dirty="0" smtClean="0"/>
          </a:p>
        </p:txBody>
      </p:sp>
      <p:pic>
        <p:nvPicPr>
          <p:cNvPr id="4" name="Picture 2" descr="A:\Рабочий стол\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843046"/>
            <a:ext cx="4211960" cy="31589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28688"/>
            <a:ext cx="7726238" cy="5740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928688"/>
            <a:ext cx="7798246" cy="5812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88"/>
            <a:ext cx="7905750" cy="566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28688"/>
            <a:ext cx="7905750" cy="5812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0"/>
            <a:ext cx="3074382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122" y="0"/>
            <a:ext cx="6406092" cy="592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7905750" cy="592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980728"/>
            <a:ext cx="6667500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AFAF9"/>
              </a:clrFrom>
              <a:clrTo>
                <a:srgbClr val="FAFA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V="1">
            <a:off x="9223790" y="6858000"/>
            <a:ext cx="65967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260648"/>
            <a:ext cx="5184576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7848872" cy="7520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dirty="0">
                <a:solidFill>
                  <a:srgbClr val="000099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2000" b="1" dirty="0">
              <a:solidFill>
                <a:srgbClr val="7030A0"/>
              </a:solidFill>
              <a:ea typeface="Calibri"/>
              <a:cs typeface="Times New Roman"/>
            </a:endParaRPr>
          </a:p>
        </p:txBody>
      </p:sp>
      <p:pic>
        <p:nvPicPr>
          <p:cNvPr id="3481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827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964</TotalTime>
  <Words>32</Words>
  <Application>Microsoft Office PowerPoint</Application>
  <PresentationFormat>Экран (4:3)</PresentationFormat>
  <Paragraphs>11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Тема Office</vt:lpstr>
      <vt:lpstr>   Жанр устного народного творчества с вымышленными сюжетами и героями.    </vt:lpstr>
      <vt:lpstr>Слайд 2</vt:lpstr>
      <vt:lpstr>СКАЗКА (РУССКАЯ НАРОДНАЯ) «Петушок и бобовое зернышко»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Рефлексия «Когда мы вместе, нам любое дело по плечу»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egoro</cp:lastModifiedBy>
  <cp:revision>100</cp:revision>
  <dcterms:created xsi:type="dcterms:W3CDTF">2013-03-26T12:19:02Z</dcterms:created>
  <dcterms:modified xsi:type="dcterms:W3CDTF">2020-01-09T19:56:14Z</dcterms:modified>
</cp:coreProperties>
</file>