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97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9.mp3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9.mp3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3.mp3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3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dirty="0" smtClean="0"/>
              <a:t>Внеурочное мероприятие </a:t>
            </a:r>
            <a:r>
              <a:rPr lang="ru-RU" sz="4000" dirty="0" err="1" smtClean="0"/>
              <a:t>общеинтеллектуального</a:t>
            </a:r>
            <a:r>
              <a:rPr lang="ru-RU" sz="4000" dirty="0" smtClean="0"/>
              <a:t> направления 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4797152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Самсонова Светлана Владимировна, учитель информатики МАОУ «Экспериментальный лицей «Научно-образовательный комплекс»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33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№5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/>
              <a:t>В древние времена японские ребятишки втыкали в небольшое крепкое яблоко гусиные перья и с помощью несложного приспособления играли им. За минуту вы должны назвать игру, начало которой положено этим незрелым яблоком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588224" y="6021288"/>
            <a:ext cx="23490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Бадминтон</a:t>
            </a:r>
            <a:endParaRPr lang="ru-RU" sz="3600" dirty="0"/>
          </a:p>
        </p:txBody>
      </p:sp>
      <p:pic>
        <p:nvPicPr>
          <p:cNvPr id="5" name="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419872" y="667294"/>
            <a:ext cx="609600" cy="609600"/>
          </a:xfrm>
          <a:prstGeom prst="rect">
            <a:avLst/>
          </a:prstGeom>
        </p:spPr>
      </p:pic>
      <p:pic>
        <p:nvPicPr>
          <p:cNvPr id="6" name="friend-clock-2008_Joine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3528" y="59627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40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86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№6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7200" dirty="0"/>
              <a:t>Что за зверь был </a:t>
            </a:r>
            <a:r>
              <a:rPr lang="ru-RU" sz="7200" dirty="0" err="1"/>
              <a:t>Рики</a:t>
            </a:r>
            <a:r>
              <a:rPr lang="ru-RU" sz="7200" dirty="0"/>
              <a:t>-Тики-</a:t>
            </a:r>
            <a:r>
              <a:rPr lang="ru-RU" sz="7200" dirty="0" err="1"/>
              <a:t>Тави</a:t>
            </a:r>
            <a:r>
              <a:rPr lang="ru-RU" sz="7200" dirty="0"/>
              <a:t>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020272" y="5906869"/>
            <a:ext cx="18742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Мангуст</a:t>
            </a:r>
            <a:endParaRPr lang="ru-RU" sz="3600" dirty="0"/>
          </a:p>
        </p:txBody>
      </p:sp>
      <p:pic>
        <p:nvPicPr>
          <p:cNvPr id="5" name="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779912" y="723900"/>
            <a:ext cx="609600" cy="609600"/>
          </a:xfrm>
          <a:prstGeom prst="rect">
            <a:avLst/>
          </a:prstGeom>
        </p:spPr>
      </p:pic>
      <p:pic>
        <p:nvPicPr>
          <p:cNvPr id="6" name="friend-clock-2008_Joine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9497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858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86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Вопросы </a:t>
            </a:r>
            <a:r>
              <a:rPr lang="ru-RU" dirty="0" smtClean="0"/>
              <a:t>№7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/>
              <a:t>В какой из этих пословиц пропущено название не того животного, что в остальных?</a:t>
            </a:r>
            <a:endParaRPr lang="ru-RU" sz="3200" dirty="0"/>
          </a:p>
          <a:p>
            <a:pPr marL="0" indent="0">
              <a:buNone/>
            </a:pPr>
            <a:r>
              <a:rPr lang="ru-RU" sz="3200" dirty="0"/>
              <a:t>А) Страшнее … зверя нет;</a:t>
            </a:r>
          </a:p>
          <a:p>
            <a:pPr marL="0" indent="0">
              <a:buNone/>
            </a:pPr>
            <a:r>
              <a:rPr lang="ru-RU" sz="3200" dirty="0"/>
              <a:t>Б) Знает …, чье мясо съела;</a:t>
            </a:r>
          </a:p>
          <a:p>
            <a:pPr marL="0" indent="0">
              <a:buNone/>
            </a:pPr>
            <a:r>
              <a:rPr lang="ru-RU" sz="3200" dirty="0"/>
              <a:t>В) Ночью все … серы;</a:t>
            </a:r>
          </a:p>
          <a:p>
            <a:pPr marL="0" indent="0">
              <a:buNone/>
            </a:pPr>
            <a:r>
              <a:rPr lang="ru-RU" sz="3200" dirty="0"/>
              <a:t>Г) Кот из дома – … в пляс.</a:t>
            </a:r>
          </a:p>
          <a:p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956376" y="5863124"/>
            <a:ext cx="4523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endParaRPr lang="ru-RU" sz="3600" dirty="0"/>
          </a:p>
        </p:txBody>
      </p:sp>
      <p:pic>
        <p:nvPicPr>
          <p:cNvPr id="6" name="friend-clock-2008_Joine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3528" y="5956501"/>
            <a:ext cx="609600" cy="609600"/>
          </a:xfrm>
          <a:prstGeom prst="rect">
            <a:avLst/>
          </a:prstGeom>
        </p:spPr>
      </p:pic>
      <p:pic>
        <p:nvPicPr>
          <p:cNvPr id="7" name="7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779912" y="7239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572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86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Вопросы </a:t>
            </a:r>
            <a:r>
              <a:rPr lang="ru-RU" dirty="0" smtClean="0"/>
              <a:t>№8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Этот материл поистине бесценен. Из него пьют, едят, делают дома, произведения искусства, украшения. На нем «писались» древние книги. Что это за всем известный материал?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24328" y="5906869"/>
            <a:ext cx="13474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Глина</a:t>
            </a:r>
            <a:endParaRPr lang="ru-RU" sz="3600" dirty="0"/>
          </a:p>
        </p:txBody>
      </p:sp>
      <p:pic>
        <p:nvPicPr>
          <p:cNvPr id="5" name="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851920" y="723900"/>
            <a:ext cx="609600" cy="609600"/>
          </a:xfrm>
          <a:prstGeom prst="rect">
            <a:avLst/>
          </a:prstGeom>
        </p:spPr>
      </p:pic>
      <p:pic>
        <p:nvPicPr>
          <p:cNvPr id="6" name="friend-clock-2008_Joine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5463" y="5943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27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86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Вопросы </a:t>
            </a:r>
            <a:r>
              <a:rPr lang="ru-RU" dirty="0" smtClean="0"/>
              <a:t>№9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/>
              <a:t>Какой город России было решено считать родиной Деда Мороза?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71473" y="5906869"/>
            <a:ext cx="44787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Город Великий Устюг</a:t>
            </a:r>
            <a:endParaRPr lang="ru-RU" sz="3600" dirty="0"/>
          </a:p>
        </p:txBody>
      </p:sp>
      <p:pic>
        <p:nvPicPr>
          <p:cNvPr id="5" name="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851920" y="723900"/>
            <a:ext cx="609600" cy="609600"/>
          </a:xfrm>
          <a:prstGeom prst="rect">
            <a:avLst/>
          </a:prstGeom>
        </p:spPr>
      </p:pic>
      <p:pic>
        <p:nvPicPr>
          <p:cNvPr id="6" name="friend-clock-2008_Joine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7200" y="592523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116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86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Вопросы </a:t>
            </a:r>
            <a:r>
              <a:rPr lang="ru-RU" dirty="0" smtClean="0"/>
              <a:t>№10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/>
              <a:t>Две канистры с бензином уравновешивают шесть автомобильных шин, сколько шин уравновесят одну канистру?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70106" y="6021288"/>
            <a:ext cx="5365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11111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Три автомобильные шины</a:t>
            </a:r>
            <a:endParaRPr lang="ru-RU" sz="3600" dirty="0"/>
          </a:p>
        </p:txBody>
      </p:sp>
      <p:pic>
        <p:nvPicPr>
          <p:cNvPr id="5" name="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27714" y="723900"/>
            <a:ext cx="609600" cy="609600"/>
          </a:xfrm>
          <a:prstGeom prst="rect">
            <a:avLst/>
          </a:prstGeom>
        </p:spPr>
      </p:pic>
      <p:pic>
        <p:nvPicPr>
          <p:cNvPr id="6" name="friend-clock-2008_Joine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6875" y="59627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07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86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Награждение!</a:t>
            </a:r>
            <a:endParaRPr lang="ru-RU" dirty="0"/>
          </a:p>
        </p:txBody>
      </p:sp>
      <p:pic>
        <p:nvPicPr>
          <p:cNvPr id="3074" name="Picture 2" descr="Награда – Бесплатные иконки: маркетин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72816"/>
            <a:ext cx="48768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427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сотрудничество!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Рукопожатие – Бесплатные иконки: бизне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524000"/>
            <a:ext cx="48768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466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Интеллект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Интеллект</a:t>
            </a:r>
            <a:r>
              <a:rPr lang="ru-RU" dirty="0" smtClean="0"/>
              <a:t> </a:t>
            </a:r>
            <a:r>
              <a:rPr lang="ru-RU" b="1" dirty="0" smtClean="0"/>
              <a:t>– это </a:t>
            </a:r>
            <a:r>
              <a:rPr lang="ru-RU" dirty="0"/>
              <a:t>мыслительная способность, </a:t>
            </a:r>
            <a:r>
              <a:rPr lang="ru-RU" dirty="0" smtClean="0"/>
              <a:t>умственное начало </a:t>
            </a:r>
            <a:r>
              <a:rPr lang="ru-RU" dirty="0"/>
              <a:t>у человека</a:t>
            </a:r>
            <a:r>
              <a:rPr lang="ru-RU" dirty="0" smtClean="0"/>
              <a:t>.</a:t>
            </a:r>
            <a:r>
              <a:rPr lang="ru-RU" b="1" dirty="0" smtClean="0"/>
              <a:t> </a:t>
            </a:r>
            <a:endParaRPr lang="ru-RU" dirty="0"/>
          </a:p>
        </p:txBody>
      </p:sp>
      <p:pic>
        <p:nvPicPr>
          <p:cNvPr id="2050" name="Picture 2" descr="Мозговой штурм – Бесплатные иконки: разнообразны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981199"/>
            <a:ext cx="4876800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547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«Мозги» нашего времени!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340769"/>
            <a:ext cx="4318321" cy="28803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5536" y="4581128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 2021 году наша сборная команда </a:t>
            </a:r>
            <a:r>
              <a:rPr lang="ru-RU" b="1" u="sng" dirty="0"/>
              <a:t>по физике стала </a:t>
            </a:r>
            <a:r>
              <a:rPr lang="ru-RU" b="1" dirty="0"/>
              <a:t>абсолютной победительницей Международной олимпиады, завоевав </a:t>
            </a:r>
            <a:r>
              <a:rPr lang="ru-RU" b="1" u="sng" dirty="0"/>
              <a:t>5 золотых медалей</a:t>
            </a:r>
            <a:r>
              <a:rPr lang="ru-RU" b="1" dirty="0"/>
              <a:t>. Такие же успехи и у сборных команд по биологии и математике.</a:t>
            </a:r>
            <a:endParaRPr lang="ru-RU" u="sng" dirty="0"/>
          </a:p>
        </p:txBody>
      </p:sp>
      <p:pic>
        <p:nvPicPr>
          <p:cNvPr id="1026" name="Picture 2" descr="Российская сборная Международной олимпиады школьников по биологии. (Слева направо: Иван Прохоров, Давид Жеглов, Евгений Яйлоян, Михаил Хандохин). Фото: Елена Петрова, биологический факультет МГУ им. Ломоносов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521" y="1340768"/>
            <a:ext cx="4320480" cy="288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0991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Порядок проведения марафона: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На экране появляется вопрос;</a:t>
            </a:r>
          </a:p>
          <a:p>
            <a:pPr lvl="0"/>
            <a:r>
              <a:rPr lang="ru-RU" dirty="0"/>
              <a:t>Команда читает вопрос и приступает к обсуждению ответа в течение одной минуты;</a:t>
            </a:r>
          </a:p>
          <a:p>
            <a:pPr lvl="0"/>
            <a:r>
              <a:rPr lang="ru-RU" dirty="0"/>
              <a:t>Заполняют листок под соответствующим номером и передают судьям;</a:t>
            </a:r>
          </a:p>
          <a:p>
            <a:pPr lvl="0"/>
            <a:r>
              <a:rPr lang="ru-RU" dirty="0"/>
              <a:t>После этого приступает к обсуждению второго вопроса и т.д. Всего будет 10 вопросов на обще интеллектуальные темы;</a:t>
            </a:r>
          </a:p>
          <a:p>
            <a:pPr lvl="0"/>
            <a:r>
              <a:rPr lang="ru-RU" dirty="0"/>
              <a:t>Судьи получив ответ команды, оценивают верность ответа и </a:t>
            </a:r>
            <a:r>
              <a:rPr lang="ru-RU" dirty="0" smtClean="0"/>
              <a:t>делают </a:t>
            </a:r>
            <a:r>
              <a:rPr lang="ru-RU" dirty="0"/>
              <a:t>соответствующую запись в я ячейке таблицы на компьютере.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019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7828"/>
            <a:ext cx="8229600" cy="990600"/>
          </a:xfrm>
        </p:spPr>
        <p:txBody>
          <a:bodyPr/>
          <a:lstStyle/>
          <a:p>
            <a:r>
              <a:rPr lang="ru-RU" dirty="0" smtClean="0"/>
              <a:t>Старт!</a:t>
            </a:r>
            <a:endParaRPr lang="ru-RU" dirty="0"/>
          </a:p>
        </p:txBody>
      </p:sp>
      <p:pic>
        <p:nvPicPr>
          <p:cNvPr id="1026" name="Picture 2" descr="Гонг – Бесплатные иконки: Музы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38428"/>
            <a:ext cx="5400600" cy="540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zvuk-bokserskogo-gong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" y="60398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830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№1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8000" dirty="0"/>
              <a:t>Что означает слово «Байкал»?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997545" y="5968425"/>
            <a:ext cx="30296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Богатое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озеро</a:t>
            </a:r>
            <a:endParaRPr lang="ru-RU" sz="3600" dirty="0"/>
          </a:p>
        </p:txBody>
      </p:sp>
      <p:pic>
        <p:nvPicPr>
          <p:cNvPr id="5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75856" y="723900"/>
            <a:ext cx="609600" cy="609600"/>
          </a:xfrm>
          <a:prstGeom prst="rect">
            <a:avLst/>
          </a:prstGeom>
        </p:spPr>
      </p:pic>
      <p:pic>
        <p:nvPicPr>
          <p:cNvPr id="6" name="friend-clock-2008_Joine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5536" y="60051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87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86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№2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dirty="0"/>
              <a:t>В какой байкальской рыбе так много жира, что мертвая она не тонет, а плавает на </a:t>
            </a:r>
            <a:r>
              <a:rPr lang="ru-RU" sz="6000" dirty="0" smtClean="0"/>
              <a:t>поверхности? </a:t>
            </a:r>
            <a:endParaRPr lang="ru-RU" sz="6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671913" y="6021288"/>
            <a:ext cx="24720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Голомянка</a:t>
            </a:r>
          </a:p>
        </p:txBody>
      </p:sp>
      <p:pic>
        <p:nvPicPr>
          <p:cNvPr id="5" name="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75856" y="704910"/>
            <a:ext cx="609600" cy="609600"/>
          </a:xfrm>
          <a:prstGeom prst="rect">
            <a:avLst/>
          </a:prstGeom>
        </p:spPr>
      </p:pic>
      <p:pic>
        <p:nvPicPr>
          <p:cNvPr id="6" name="friend-clock-2008_Joine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1520" y="6172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90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86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№3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dirty="0" err="1" smtClean="0"/>
              <a:t>Кокую</a:t>
            </a:r>
            <a:r>
              <a:rPr lang="ru-RU" sz="6600" dirty="0" smtClean="0"/>
              <a:t> </a:t>
            </a:r>
            <a:r>
              <a:rPr lang="ru-RU" sz="6600" dirty="0"/>
              <a:t>войну выиграла всего одна лошадь?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20072" y="5932630"/>
            <a:ext cx="38025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/>
              <a:t>Троянская война</a:t>
            </a:r>
          </a:p>
        </p:txBody>
      </p:sp>
      <p:pic>
        <p:nvPicPr>
          <p:cNvPr id="5" name="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347864" y="771183"/>
            <a:ext cx="609600" cy="609600"/>
          </a:xfrm>
          <a:prstGeom prst="rect">
            <a:avLst/>
          </a:prstGeom>
        </p:spPr>
      </p:pic>
      <p:pic>
        <p:nvPicPr>
          <p:cNvPr id="6" name="friend-clock-2008_Joine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3813" y="596936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37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86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№4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4137" y="1426448"/>
            <a:ext cx="8686800" cy="48768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4000" dirty="0"/>
              <a:t>Первый слог – морское животное;</a:t>
            </a:r>
          </a:p>
          <a:p>
            <a:pPr marL="0" indent="0">
              <a:buNone/>
            </a:pPr>
            <a:r>
              <a:rPr lang="ru-RU" sz="4000" dirty="0"/>
              <a:t>Второй слог – междометие;</a:t>
            </a:r>
          </a:p>
          <a:p>
            <a:pPr marL="0" indent="0">
              <a:buNone/>
            </a:pPr>
            <a:r>
              <a:rPr lang="ru-RU" sz="4000" dirty="0"/>
              <a:t>Целое – родина фарфора.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380312" y="5925936"/>
            <a:ext cx="15472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ea typeface="Calibri" panose="020F0502020204030204" pitchFamily="34" charset="0"/>
              </a:rPr>
              <a:t>Кит-ай</a:t>
            </a:r>
            <a:endParaRPr lang="ru-RU" sz="3600" dirty="0"/>
          </a:p>
        </p:txBody>
      </p:sp>
      <p:pic>
        <p:nvPicPr>
          <p:cNvPr id="5" name="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347864" y="723900"/>
            <a:ext cx="609600" cy="609600"/>
          </a:xfrm>
          <a:prstGeom prst="rect">
            <a:avLst/>
          </a:prstGeom>
        </p:spPr>
      </p:pic>
      <p:pic>
        <p:nvPicPr>
          <p:cNvPr id="6" name="friend-clock-2008_Joine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3528" y="59626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675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86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264</TotalTime>
  <Words>383</Words>
  <Application>Microsoft Office PowerPoint</Application>
  <PresentationFormat>Экран (4:3)</PresentationFormat>
  <Paragraphs>51</Paragraphs>
  <Slides>17</Slides>
  <Notes>0</Notes>
  <HiddenSlides>0</HiddenSlides>
  <MMClips>21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Ясность</vt:lpstr>
      <vt:lpstr>Внеурочное мероприятие общеинтеллектуального направления </vt:lpstr>
      <vt:lpstr>Интеллект</vt:lpstr>
      <vt:lpstr>«Мозги» нашего времени!</vt:lpstr>
      <vt:lpstr>Порядок проведения марафона:</vt:lpstr>
      <vt:lpstr>Старт!</vt:lpstr>
      <vt:lpstr>Вопрос №1</vt:lpstr>
      <vt:lpstr>Вопрос №2</vt:lpstr>
      <vt:lpstr>Вопрос №3</vt:lpstr>
      <vt:lpstr>Вопрос №4</vt:lpstr>
      <vt:lpstr>Вопрос №5</vt:lpstr>
      <vt:lpstr>Вопросы №6</vt:lpstr>
      <vt:lpstr>Вопросы №7</vt:lpstr>
      <vt:lpstr>Вопросы №8</vt:lpstr>
      <vt:lpstr>Вопросы №9</vt:lpstr>
      <vt:lpstr>Вопросы №10</vt:lpstr>
      <vt:lpstr>Награждение!</vt:lpstr>
      <vt:lpstr>Спасибо за сотрудничество!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Внеурочное мероприятие Духовно-нравственного направления</dc:title>
  <dc:creator>Миша</dc:creator>
  <cp:lastModifiedBy>Admin</cp:lastModifiedBy>
  <cp:revision>20</cp:revision>
  <dcterms:created xsi:type="dcterms:W3CDTF">2020-02-28T13:07:23Z</dcterms:created>
  <dcterms:modified xsi:type="dcterms:W3CDTF">2023-02-20T11:41:43Z</dcterms:modified>
</cp:coreProperties>
</file>