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23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26.03.2020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26.03.2020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26.03.2020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26.03.2020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jpeg"/><Relationship Id="rId7" Type="http://schemas.openxmlformats.org/officeDocument/2006/relationships/image" Target="../media/image5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Relationship Id="rId6" Type="http://schemas.openxmlformats.org/officeDocument/2006/relationships/image" Target="../media/image4.jpeg"/><Relationship Id="rId11" Type="http://schemas.openxmlformats.org/officeDocument/2006/relationships/image" Target="../media/image9.jpeg"/><Relationship Id="rId5" Type="http://schemas.openxmlformats.org/officeDocument/2006/relationships/image" Target="../media/image3.jpeg"/><Relationship Id="rId10" Type="http://schemas.openxmlformats.org/officeDocument/2006/relationships/image" Target="../media/image8.png"/><Relationship Id="rId4" Type="http://schemas.openxmlformats.org/officeDocument/2006/relationships/image" Target="../media/image2.jpeg"/><Relationship Id="rId9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9" name="Picture 9" descr="Море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243" name="Picture 3" descr="471_boat_300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893175" y="2636838"/>
            <a:ext cx="3649663" cy="2209800"/>
          </a:xfrm>
          <a:prstGeom prst="rect">
            <a:avLst/>
          </a:prstGeom>
          <a:noFill/>
        </p:spPr>
      </p:pic>
      <p:pic>
        <p:nvPicPr>
          <p:cNvPr id="10245" name="Picture 5" descr="008_small2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2844800" y="2060575"/>
            <a:ext cx="2232025" cy="1238250"/>
          </a:xfrm>
          <a:prstGeom prst="rect">
            <a:avLst/>
          </a:prstGeom>
          <a:noFill/>
        </p:spPr>
      </p:pic>
      <p:pic>
        <p:nvPicPr>
          <p:cNvPr id="10252" name="Picture 12" descr="008_small2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2197100" y="5013325"/>
            <a:ext cx="2016125" cy="1238250"/>
          </a:xfrm>
          <a:prstGeom prst="rect">
            <a:avLst/>
          </a:prstGeom>
          <a:noFill/>
        </p:spPr>
      </p:pic>
      <p:pic>
        <p:nvPicPr>
          <p:cNvPr id="10253" name="Picture 13" descr="471_boat_300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324975" y="4005263"/>
            <a:ext cx="2606675" cy="1577975"/>
          </a:xfrm>
          <a:prstGeom prst="rect">
            <a:avLst/>
          </a:prstGeom>
          <a:noFill/>
        </p:spPr>
      </p:pic>
      <p:pic>
        <p:nvPicPr>
          <p:cNvPr id="10255" name="Picture 15" descr="OBL-32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08175" y="333375"/>
            <a:ext cx="1616075" cy="1800225"/>
          </a:xfrm>
          <a:prstGeom prst="rect">
            <a:avLst/>
          </a:prstGeom>
          <a:noFill/>
        </p:spPr>
      </p:pic>
      <p:pic>
        <p:nvPicPr>
          <p:cNvPr id="10256" name="Picture 16" descr="OBL-32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219700" y="404813"/>
            <a:ext cx="1800225" cy="1800225"/>
          </a:xfrm>
          <a:prstGeom prst="rect">
            <a:avLst/>
          </a:prstGeom>
          <a:noFill/>
        </p:spPr>
      </p:pic>
      <p:pic>
        <p:nvPicPr>
          <p:cNvPr id="10259" name="Picture 19">
            <a:hlinkClick r:id="" action="ppaction://media"/>
          </p:cNvPr>
          <p:cNvPicPr>
            <a:picLocks noRot="1" noChangeAspect="1" noChangeArrowheads="1"/>
          </p:cNvPicPr>
          <p:nvPr>
            <a:wavAudioFile r:embed="rId1" name="Чайки.wav"/>
          </p:nvPr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8839200" y="6553200"/>
            <a:ext cx="304800" cy="304800"/>
          </a:xfrm>
          <a:prstGeom prst="rect">
            <a:avLst/>
          </a:prstGeom>
          <a:noFill/>
        </p:spPr>
      </p:pic>
      <p:sp>
        <p:nvSpPr>
          <p:cNvPr id="2050" name="AutoShape 2" descr="Картинки по запросу &quot;айсберг клипарт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grpSp>
        <p:nvGrpSpPr>
          <p:cNvPr id="14" name="Группа 13"/>
          <p:cNvGrpSpPr/>
          <p:nvPr/>
        </p:nvGrpSpPr>
        <p:grpSpPr>
          <a:xfrm>
            <a:off x="827584" y="1052736"/>
            <a:ext cx="7397578" cy="4932585"/>
            <a:chOff x="827584" y="1052736"/>
            <a:chExt cx="7397578" cy="4932585"/>
          </a:xfrm>
        </p:grpSpPr>
        <p:pic>
          <p:nvPicPr>
            <p:cNvPr id="2051" name="Picture 3" descr="C:\Users\Пользователь\Desktop\Пираты\2e68c5440035677915ef05a400037458_picture-iceberg-berg_822-567.png"/>
            <p:cNvPicPr>
              <a:picLocks noChangeAspect="1" noChangeArrowheads="1"/>
            </p:cNvPicPr>
            <p:nvPr/>
          </p:nvPicPr>
          <p:blipFill>
            <a:blip r:embed="rId10" cstate="print"/>
            <a:srcRect b="3334"/>
            <a:stretch>
              <a:fillRect/>
            </a:stretch>
          </p:blipFill>
          <p:spPr bwMode="auto">
            <a:xfrm>
              <a:off x="827584" y="1052736"/>
              <a:ext cx="7397578" cy="4932585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1028" name="Picture 4" descr="https://thumbs.dreamstime.com/b/%D1%85%D0%BE%D0%B1%D0%BE%D1%82-%D0%BA%D0%BE%D0%BC%D0%BE%D0%B4%D0%B0-21402703.jpg"/>
            <p:cNvPicPr>
              <a:picLocks noChangeAspect="1" noChangeArrowheads="1"/>
            </p:cNvPicPr>
            <p:nvPr/>
          </p:nvPicPr>
          <p:blipFill>
            <a:blip r:embed="rId1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724128" y="4581128"/>
              <a:ext cx="965920" cy="965920"/>
            </a:xfrm>
            <a:prstGeom prst="rect">
              <a:avLst/>
            </a:prstGeom>
            <a:noFill/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25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6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62 0.06898 C 0.02725 0.11968 0.05364 0.19051 0.15191 0.18935 C 0.29305 0.18935 0.30434 -0.04745 0.47396 -0.04815 C 0.62656 -0.04815 0.54496 0.1588 0.69184 0.15787 C 0.84444 0.15787 0.76284 0.00787 0.92673 0.00787 C 1.07361 0.00787 0.99201 0.10926 1.12291 0.10926 C 1.24896 0.10926 1.18368 0.03171 1.29826 0.03171 C 1.36354 0.03171 1.36823 0.05278 1.37413 0.06898 " pathEditMode="relative" rAng="0" ptsTypes="ffffffff">
                                      <p:cBhvr>
                                        <p:cTn id="9" dur="50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9" y="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0"/>
                            </p:stCondLst>
                            <p:childTnLst>
                              <p:par>
                                <p:cTn id="11" presetID="6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8125 0.03449 C -0.09496 0.10509 -0.12448 0.20393 -0.23698 0.20255 C -0.39809 0.20255 -0.41024 -0.12824 -0.60295 -0.1294 C -0.77604 -0.1294 -0.68385 0.15972 -0.85017 0.15856 C -1.02465 0.15856 -0.9309 -0.05093 -1.11701 -0.05093 C -1.28385 -0.05093 -1.19167 0.09051 -1.33976 0.09051 C -1.48333 0.09051 -1.40851 -0.01759 -1.53924 -0.01759 C -1.61337 -0.01759 -1.61875 0.0118 -1.62483 0.03449 " pathEditMode="relative" rAng="0" ptsTypes="ffffffff">
                                      <p:cBhvr>
                                        <p:cTn id="12" dur="5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72" y="3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5000" fill="hold"/>
                                        <p:tgtEl>
                                          <p:spTgt spid="10243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0"/>
                            </p:stCondLst>
                            <p:childTnLst>
                              <p:par>
                                <p:cTn id="16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02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02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1000"/>
                            </p:stCondLst>
                            <p:childTnLst>
                              <p:par>
                                <p:cTn id="21" presetID="10" presetClass="entr" presetSubtype="0" repeatCount="4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0"/>
                            </p:stCondLst>
                            <p:childTnLst>
                              <p:par>
                                <p:cTn id="25" presetID="2" presetClass="exit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" dur="1000"/>
                                        <p:tgtEl>
                                          <p:spTgt spid="102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/>
                                        <p:tgtEl>
                                          <p:spTgt spid="102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6000"/>
                            </p:stCondLst>
                            <p:childTnLst>
                              <p:par>
                                <p:cTn id="30" presetID="6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452 -0.00324 C -0.03056 0.04004 0.0144 0.09537 0.12083 0.05 C 0.27291 -0.01389 0.23211 -0.24468 0.41579 -0.32176 C 0.58142 -0.39098 0.53854 -0.15625 0.69791 -0.22361 C 0.86319 -0.29283 0.74114 -0.39885 0.91822 -0.47292 C 1.0776 -0.53936 1.01232 -0.40602 1.15312 -0.46505 C 1.28993 -0.52176 1.20173 -0.56621 1.32638 -0.61829 C 1.3967 -0.64769 1.40677 -0.62963 1.41701 -0.61736 " pathEditMode="relative" rAng="-1040845" ptsTypes="ffffffff">
                                      <p:cBhvr>
                                        <p:cTn id="31" dur="5000" fill="hold"/>
                                        <p:tgtEl>
                                          <p:spTgt spid="102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36" y="-305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3" dur="2000" fill="hold"/>
                                        <p:tgtEl>
                                          <p:spTgt spid="10252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1000"/>
                            </p:stCondLst>
                            <p:childTnLst>
                              <p:par>
                                <p:cTn id="35" presetID="6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368 -0.02106 C -0.04705 -0.00833 -0.07292 0.0088 -0.15938 -0.01759 C -0.28091 -0.05486 -0.27674 -0.13611 -0.42344 -0.18101 C -0.55539 -0.22222 -0.49688 -0.13194 -0.62309 -0.17083 C -0.75573 -0.21088 -0.67587 -0.23981 -0.81736 -0.28263 C -0.94341 -0.32129 -0.88004 -0.26597 -0.99167 -0.30046 C -1.1007 -0.33379 -1.04011 -0.34236 -1.13907 -0.37245 C -1.19532 -0.39051 -1.20018 -0.38402 -1.20625 -0.38009 " pathEditMode="relative" rAng="779908" ptsTypes="ffffffff">
                                      <p:cBhvr>
                                        <p:cTn id="36" dur="5000" fill="hold"/>
                                        <p:tgtEl>
                                          <p:spTgt spid="102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86" y="-179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8" dur="5000" fill="hold"/>
                                        <p:tgtEl>
                                          <p:spTgt spid="10253"/>
                                        </p:tgtEl>
                                      </p:cBhvr>
                                      <p:by x="25000" y="2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6000"/>
                            </p:stCondLst>
                            <p:childTnLst>
                              <p:par>
                                <p:cTn id="40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102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102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7000"/>
                            </p:stCondLst>
                            <p:childTnLst>
                              <p:par>
                                <p:cTn id="45" presetID="10" presetClass="entr" presetSubtype="0" repeatCount="4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0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1000"/>
                            </p:stCondLst>
                            <p:childTnLst>
                              <p:par>
                                <p:cTn id="49" presetID="2" presetClass="exit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0" dur="1000"/>
                                        <p:tgtEl>
                                          <p:spTgt spid="102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1000"/>
                                        <p:tgtEl>
                                          <p:spTgt spid="102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59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259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75</TotalTime>
  <Words>0</Words>
  <Application>Microsoft Office PowerPoint</Application>
  <PresentationFormat>Экран (4:3)</PresentationFormat>
  <Paragraphs>0</Paragraphs>
  <Slides>1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Слайд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</dc:creator>
  <cp:lastModifiedBy>Пользователь</cp:lastModifiedBy>
  <cp:revision>11</cp:revision>
  <dcterms:created xsi:type="dcterms:W3CDTF">2020-03-11T05:48:54Z</dcterms:created>
  <dcterms:modified xsi:type="dcterms:W3CDTF">2020-03-26T13:22:52Z</dcterms:modified>
</cp:coreProperties>
</file>