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  <p:sldMasterId id="2147483745" r:id="rId2"/>
  </p:sldMasterIdLst>
  <p:sldIdLst>
    <p:sldId id="262" r:id="rId3"/>
    <p:sldId id="256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364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104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8444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168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5613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510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862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3720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516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5013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0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90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7503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732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998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235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2376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4932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3228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86661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259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3352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521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9363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4884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52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531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75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947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161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19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211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493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0D9E-FF1E-4F22-B473-25CACB728F0B}" type="datetimeFigureOut">
              <a:rPr lang="ru-RU" smtClean="0"/>
              <a:t>ср 09.08.23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F3A9231-9C9A-4B1D-A6AA-265D77E316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678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file:///D:\Desktop\&#1089;&#1077;&#1084;&#1080;&#1085;&#1072;&#1088;%2025.08\&#1055;&#1088;&#1077;&#1076;&#1089;&#1090;&#1072;&#1074;&#1083;&#1077;&#1085;&#1080;&#1077;%20&#1086;&#1087;&#1099;&#1090;&#1072;%20&#1091;&#1095;&#1072;&#1089;&#1090;&#1080;&#1103;%20&#1059;&#1095;&#1080;&#1090;&#1077;&#1083;&#1100;%20&#1075;&#1086;&#1076;&#1072;.pptx#-1,11,&#1055;&#1088;&#1077;&#1079;&#1077;&#1085;&#1090;&#1072;&#1094;&#1080;&#1103; PowerPoint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D2095-508D-4CAA-A757-69566764A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5977" y="2788555"/>
            <a:ext cx="4848885" cy="1280890"/>
          </a:xfrm>
        </p:spPr>
        <p:txBody>
          <a:bodyPr/>
          <a:lstStyle/>
          <a:p>
            <a:r>
              <a:rPr lang="ru-RU" dirty="0"/>
              <a:t>Классный час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A2FD94-EAE6-4941-975B-49A8E6E60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4069445"/>
            <a:ext cx="8915400" cy="20640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Пашинина Юлия Вячеславовна</a:t>
            </a:r>
          </a:p>
          <a:p>
            <a:pPr marL="0" indent="0">
              <a:buNone/>
            </a:pPr>
            <a:r>
              <a:rPr lang="ru-RU" sz="2800" dirty="0"/>
              <a:t>МОБУ СОШ №82 г. Сочи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983B6F-2006-44CE-B1FF-F36C3DD84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070"/>
            <a:ext cx="12192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252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266436-E834-4074-9D4A-2C39CEABF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0049" y="342460"/>
            <a:ext cx="6011594" cy="6414160"/>
          </a:xfrm>
        </p:spPr>
        <p:txBody>
          <a:bodyPr numCol="2">
            <a:normAutofit lnSpcReduction="10000"/>
          </a:bodyPr>
          <a:lstStyle/>
          <a:p>
            <a:pPr algn="l"/>
            <a:r>
              <a:rPr lang="ru-RU" b="1" u="sng" dirty="0"/>
              <a:t>Родина моя</a:t>
            </a:r>
          </a:p>
          <a:p>
            <a:pPr algn="l"/>
            <a:r>
              <a:rPr lang="ru-RU" dirty="0"/>
              <a:t>Я, ты, он, она,</a:t>
            </a:r>
          </a:p>
          <a:p>
            <a:pPr algn="l"/>
            <a:r>
              <a:rPr lang="ru-RU" dirty="0"/>
              <a:t>Вместе — целая страна,</a:t>
            </a:r>
          </a:p>
          <a:p>
            <a:pPr algn="l"/>
            <a:r>
              <a:rPr lang="ru-RU" dirty="0"/>
              <a:t>Вместе — дружная семья,</a:t>
            </a:r>
          </a:p>
          <a:p>
            <a:pPr algn="l"/>
            <a:r>
              <a:rPr lang="ru-RU" dirty="0"/>
              <a:t>В слове «мы» — сто тысяч «я»,</a:t>
            </a:r>
          </a:p>
          <a:p>
            <a:pPr algn="l"/>
            <a:r>
              <a:rPr lang="ru-RU" dirty="0"/>
              <a:t>Большеглазых, озорных,</a:t>
            </a:r>
          </a:p>
          <a:p>
            <a:pPr algn="l"/>
            <a:r>
              <a:rPr lang="ru-RU" dirty="0"/>
              <a:t>Черных, рыжих и льняных,</a:t>
            </a:r>
          </a:p>
          <a:p>
            <a:pPr algn="l"/>
            <a:r>
              <a:rPr lang="ru-RU" dirty="0"/>
              <a:t>Грустных и веселых</a:t>
            </a:r>
          </a:p>
          <a:p>
            <a:pPr algn="l"/>
            <a:r>
              <a:rPr lang="ru-RU" dirty="0"/>
              <a:t>В городах и селах.</a:t>
            </a:r>
          </a:p>
          <a:p>
            <a:pPr algn="l"/>
            <a:endParaRPr lang="ru-RU" dirty="0"/>
          </a:p>
          <a:p>
            <a:pPr algn="l"/>
            <a:r>
              <a:rPr lang="ru-RU" dirty="0"/>
              <a:t>Над тобою солнце светит,</a:t>
            </a:r>
          </a:p>
          <a:p>
            <a:pPr algn="l"/>
            <a:r>
              <a:rPr lang="ru-RU" dirty="0"/>
              <a:t>Родина моя.</a:t>
            </a:r>
          </a:p>
          <a:p>
            <a:pPr algn="l"/>
            <a:r>
              <a:rPr lang="ru-RU" dirty="0"/>
              <a:t>Ты прекрасней всех на свете,</a:t>
            </a:r>
          </a:p>
          <a:p>
            <a:pPr algn="l"/>
            <a:r>
              <a:rPr lang="ru-RU" dirty="0"/>
              <a:t>Родина моя.</a:t>
            </a:r>
          </a:p>
          <a:p>
            <a:pPr algn="l"/>
            <a:r>
              <a:rPr lang="ru-RU" dirty="0"/>
              <a:t>Я люблю, страна, твои просторы,</a:t>
            </a:r>
          </a:p>
          <a:p>
            <a:pPr algn="l"/>
            <a:r>
              <a:rPr lang="ru-RU" dirty="0"/>
              <a:t>Я люблю твои поля и горы,</a:t>
            </a:r>
          </a:p>
          <a:p>
            <a:pPr algn="l"/>
            <a:r>
              <a:rPr lang="ru-RU" dirty="0"/>
              <a:t>Сонные озера и бурлящие моря.</a:t>
            </a:r>
          </a:p>
          <a:p>
            <a:pPr algn="l"/>
            <a:r>
              <a:rPr lang="ru-RU" dirty="0"/>
              <a:t>Над полями выгнет спину</a:t>
            </a:r>
          </a:p>
          <a:p>
            <a:pPr algn="l"/>
            <a:r>
              <a:rPr lang="ru-RU" dirty="0"/>
              <a:t>Радуга-дуга.</a:t>
            </a:r>
          </a:p>
          <a:p>
            <a:pPr algn="l"/>
            <a:r>
              <a:rPr lang="ru-RU" dirty="0"/>
              <a:t>Нам откроет сто тропинок</a:t>
            </a:r>
          </a:p>
          <a:p>
            <a:pPr algn="l"/>
            <a:r>
              <a:rPr lang="ru-RU" dirty="0"/>
              <a:t>Синяя тайга.</a:t>
            </a:r>
          </a:p>
          <a:p>
            <a:pPr algn="l"/>
            <a:r>
              <a:rPr lang="ru-RU" dirty="0"/>
              <a:t>Вновь настанет время спелых ягод,</a:t>
            </a:r>
          </a:p>
          <a:p>
            <a:pPr algn="l"/>
            <a:r>
              <a:rPr lang="ru-RU" dirty="0"/>
              <a:t>А потом опять на землю лягут</a:t>
            </a:r>
          </a:p>
          <a:p>
            <a:pPr algn="l"/>
            <a:r>
              <a:rPr lang="ru-RU" dirty="0"/>
              <a:t>Белые, огромные, роскошные снега,</a:t>
            </a:r>
          </a:p>
          <a:p>
            <a:pPr algn="l"/>
            <a:r>
              <a:rPr lang="ru-RU" dirty="0"/>
              <a:t>как будто праздник.</a:t>
            </a:r>
            <a:endParaRPr lang="ru-RU" sz="1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51FA50-79B3-4A8E-AA33-E7E9FD7E5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8960" y="517342"/>
            <a:ext cx="3624928" cy="45368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E6A935-9D20-40CF-8D30-9484347ECD74}"/>
              </a:ext>
            </a:extLst>
          </p:cNvPr>
          <p:cNvSpPr txBox="1"/>
          <p:nvPr/>
        </p:nvSpPr>
        <p:spPr>
          <a:xfrm>
            <a:off x="6710289" y="5289452"/>
            <a:ext cx="4783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Роберт Рождественский </a:t>
            </a:r>
          </a:p>
        </p:txBody>
      </p:sp>
      <p:pic>
        <p:nvPicPr>
          <p:cNvPr id="6" name="WhatsApp Audio 2022-11-27 at 10.38.25">
            <a:hlinkClick r:id="" action="ppaction://media"/>
            <a:extLst>
              <a:ext uri="{FF2B5EF4-FFF2-40B4-BE49-F238E27FC236}">
                <a16:creationId xmlns:a16="http://schemas.microsoft.com/office/drawing/2014/main" id="{34FE350D-02E1-4197-82F8-ACB24696CD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49088" y="60106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4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C 0 0.181 0.069 0.25 0.125 0.25 L 0.25 0.25 E" pathEditMode="relative" ptsTypes="">
                                      <p:cBhvr>
                                        <p:cTn id="8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16C951-2C90-4EAC-9D7D-1377E700E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1204E2F-338E-4BEF-8330-E7FB70E507CE}"/>
              </a:ext>
            </a:extLst>
          </p:cNvPr>
          <p:cNvSpPr/>
          <p:nvPr/>
        </p:nvSpPr>
        <p:spPr>
          <a:xfrm>
            <a:off x="750955" y="3017520"/>
            <a:ext cx="10690106" cy="1107996"/>
          </a:xfrm>
          <a:prstGeom prst="rect">
            <a:avLst/>
          </a:prstGeom>
          <a:noFill/>
          <a:scene3d>
            <a:camera prst="obliqueTopLef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9525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слове «МЫ» сто тысяч «Я»</a:t>
            </a:r>
          </a:p>
        </p:txBody>
      </p:sp>
    </p:spTree>
    <p:extLst>
      <p:ext uri="{BB962C8B-B14F-4D97-AF65-F5344CB8AC3E}">
        <p14:creationId xmlns:p14="http://schemas.microsoft.com/office/powerpoint/2010/main" val="1482215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A30239-49C3-418D-834F-9487E0FE6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" y="264795"/>
            <a:ext cx="5257523" cy="29813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A6D3A6-6E87-4A9A-8007-F2502AA21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724" y="264796"/>
            <a:ext cx="4516476" cy="29996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980F13-75B4-4E1C-AE60-33B122CC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724" y="3610658"/>
            <a:ext cx="4516476" cy="30200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135E316-23A4-4D22-A6A0-156B8E43F3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304" y="3573179"/>
            <a:ext cx="4532424" cy="302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16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6AEDF2-FF38-447C-ADA9-C20FC05D8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035" y="981075"/>
            <a:ext cx="3557854" cy="48958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01E317-4E63-478F-BA2C-55F1258A9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880" y="3845128"/>
            <a:ext cx="4110396" cy="27385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ABA2E1-FC7B-4E30-94C7-D6B5F68E7D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111" y="167641"/>
            <a:ext cx="5301632" cy="356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55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71D0E2-2697-4B0E-A00A-278DA5E8D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178156"/>
            <a:ext cx="4643876" cy="33642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27C183-8D2E-4656-B566-7CD3C5D9F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924" y="401003"/>
            <a:ext cx="4539726" cy="30279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97DCAA-EE40-46A6-A28A-50C580687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879" y="3542386"/>
            <a:ext cx="5347765" cy="33156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E09502-3A0A-4B4B-85D0-5CCC94ABF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78" y="3576779"/>
            <a:ext cx="4861560" cy="324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6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утин В.В.">
            <a:hlinkClick r:id="" action="ppaction://media"/>
            <a:extLst>
              <a:ext uri="{FF2B5EF4-FFF2-40B4-BE49-F238E27FC236}">
                <a16:creationId xmlns:a16="http://schemas.microsoft.com/office/drawing/2014/main" id="{125405EE-EDEA-43A9-A4DB-C995999105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280" y="278606"/>
            <a:ext cx="11521440" cy="6300788"/>
          </a:xfrm>
          <a:prstGeom prst="rect">
            <a:avLst/>
          </a:prstGeom>
        </p:spPr>
      </p:pic>
      <p:sp>
        <p:nvSpPr>
          <p:cNvPr id="3" name="Управляющая кнопка: &quot;На главную&quot; 2">
            <a:hlinkClick r:id="rId5" action="ppaction://hlinkpres?slideindex=11&amp;slidetitle=Презентация PowerPoint" highlightClick="1"/>
            <a:extLst>
              <a:ext uri="{FF2B5EF4-FFF2-40B4-BE49-F238E27FC236}">
                <a16:creationId xmlns:a16="http://schemas.microsoft.com/office/drawing/2014/main" id="{69B6FB18-0B7A-4B9C-B97F-AB4A5F329AF2}"/>
              </a:ext>
            </a:extLst>
          </p:cNvPr>
          <p:cNvSpPr/>
          <p:nvPr/>
        </p:nvSpPr>
        <p:spPr>
          <a:xfrm>
            <a:off x="10944665" y="5753686"/>
            <a:ext cx="590843" cy="67524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7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1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291</TotalTime>
  <Words>147</Words>
  <Application>Microsoft Office PowerPoint</Application>
  <PresentationFormat>Широкоэкранный</PresentationFormat>
  <Paragraphs>30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1_Легкий дым</vt:lpstr>
      <vt:lpstr>Классный час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Юлия Пашинина</cp:lastModifiedBy>
  <cp:revision>4</cp:revision>
  <dcterms:created xsi:type="dcterms:W3CDTF">2022-11-27T07:23:41Z</dcterms:created>
  <dcterms:modified xsi:type="dcterms:W3CDTF">2023-08-08T21:05:04Z</dcterms:modified>
</cp:coreProperties>
</file>