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76" r:id="rId3"/>
    <p:sldId id="257" r:id="rId4"/>
    <p:sldId id="270" r:id="rId5"/>
    <p:sldId id="258" r:id="rId6"/>
    <p:sldId id="277" r:id="rId7"/>
    <p:sldId id="280" r:id="rId8"/>
    <p:sldId id="279" r:id="rId9"/>
    <p:sldId id="273" r:id="rId10"/>
    <p:sldId id="278" r:id="rId11"/>
    <p:sldId id="259" r:id="rId12"/>
    <p:sldId id="283" r:id="rId13"/>
    <p:sldId id="284" r:id="rId14"/>
    <p:sldId id="285" r:id="rId15"/>
    <p:sldId id="269" r:id="rId16"/>
    <p:sldId id="267" r:id="rId17"/>
    <p:sldId id="275" r:id="rId18"/>
    <p:sldId id="28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3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4" autoAdjust="0"/>
    <p:restoredTop sz="94660"/>
  </p:normalViewPr>
  <p:slideViewPr>
    <p:cSldViewPr>
      <p:cViewPr>
        <p:scale>
          <a:sx n="57" d="100"/>
          <a:sy n="57" d="100"/>
        </p:scale>
        <p:origin x="-175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559E99-DB3F-4232-9FE7-4CACE8771E10}" type="doc">
      <dgm:prSet loTypeId="urn:microsoft.com/office/officeart/2005/8/layout/pyramid1" loCatId="pyramid" qsTypeId="urn:microsoft.com/office/officeart/2005/8/quickstyle/3d8" qsCatId="3D" csTypeId="urn:microsoft.com/office/officeart/2005/8/colors/accent1_2#4" csCatId="accent1" phldr="1"/>
      <dgm:spPr/>
    </dgm:pt>
    <dgm:pt modelId="{54330542-A62C-4C59-BB2E-42BB4F851FEA}">
      <dgm:prSet phldrT="[Текст]" custT="1"/>
      <dgm:spPr/>
      <dgm:t>
        <a:bodyPr/>
        <a:lstStyle/>
        <a:p>
          <a:r>
            <a:rPr lang="ru-RU" sz="1010" baseline="0" dirty="0" smtClean="0"/>
            <a:t>Федеральные</a:t>
          </a:r>
          <a:r>
            <a:rPr lang="ru-RU" sz="800" dirty="0" smtClean="0"/>
            <a:t> </a:t>
          </a:r>
          <a:r>
            <a:rPr lang="ru-RU" sz="1000" baseline="0" dirty="0" smtClean="0"/>
            <a:t>законы</a:t>
          </a:r>
          <a:endParaRPr lang="ru-RU" sz="1000" baseline="0" dirty="0"/>
        </a:p>
      </dgm:t>
    </dgm:pt>
    <dgm:pt modelId="{77255945-96A2-4129-9190-827E097C8966}" type="parTrans" cxnId="{4176EFCD-E76B-4716-9088-A1E343DCDF69}">
      <dgm:prSet/>
      <dgm:spPr/>
      <dgm:t>
        <a:bodyPr/>
        <a:lstStyle/>
        <a:p>
          <a:endParaRPr lang="ru-RU"/>
        </a:p>
      </dgm:t>
    </dgm:pt>
    <dgm:pt modelId="{810A6C89-22D2-4E18-94A6-B98938681E29}" type="sibTrans" cxnId="{4176EFCD-E76B-4716-9088-A1E343DCDF69}">
      <dgm:prSet/>
      <dgm:spPr/>
      <dgm:t>
        <a:bodyPr/>
        <a:lstStyle/>
        <a:p>
          <a:endParaRPr lang="ru-RU"/>
        </a:p>
      </dgm:t>
    </dgm:pt>
    <dgm:pt modelId="{98B2180B-892C-4F6C-A922-A9EB4E261973}">
      <dgm:prSet phldrT="[Текст]"/>
      <dgm:spPr/>
      <dgm:t>
        <a:bodyPr/>
        <a:lstStyle/>
        <a:p>
          <a:r>
            <a:rPr lang="ru-RU" dirty="0" smtClean="0"/>
            <a:t>Указы Президента</a:t>
          </a:r>
          <a:endParaRPr lang="ru-RU" dirty="0"/>
        </a:p>
      </dgm:t>
    </dgm:pt>
    <dgm:pt modelId="{EE3B5398-6E49-422E-92AB-A1BEA787F857}" type="parTrans" cxnId="{D15AA2D2-B362-4556-9271-48033A46E9F8}">
      <dgm:prSet/>
      <dgm:spPr/>
      <dgm:t>
        <a:bodyPr/>
        <a:lstStyle/>
        <a:p>
          <a:endParaRPr lang="ru-RU"/>
        </a:p>
      </dgm:t>
    </dgm:pt>
    <dgm:pt modelId="{3E48E9E3-3A18-48FF-B61F-3DA1E2BCEEAC}" type="sibTrans" cxnId="{D15AA2D2-B362-4556-9271-48033A46E9F8}">
      <dgm:prSet/>
      <dgm:spPr/>
      <dgm:t>
        <a:bodyPr/>
        <a:lstStyle/>
        <a:p>
          <a:endParaRPr lang="ru-RU"/>
        </a:p>
      </dgm:t>
    </dgm:pt>
    <dgm:pt modelId="{BD128337-67B1-4BDE-9B26-A7B2B19908BE}">
      <dgm:prSet phldrT="[Текст]"/>
      <dgm:spPr/>
      <dgm:t>
        <a:bodyPr/>
        <a:lstStyle/>
        <a:p>
          <a:r>
            <a:rPr lang="ru-RU" dirty="0" smtClean="0"/>
            <a:t>Правовые акты органов местного самоуправления</a:t>
          </a:r>
          <a:endParaRPr lang="ru-RU" dirty="0"/>
        </a:p>
      </dgm:t>
    </dgm:pt>
    <dgm:pt modelId="{C82DF43B-EC7C-4884-9E44-F60650C03D3A}" type="parTrans" cxnId="{B58DD9CD-41D1-4B34-9DF3-C452DC2B4018}">
      <dgm:prSet/>
      <dgm:spPr/>
      <dgm:t>
        <a:bodyPr/>
        <a:lstStyle/>
        <a:p>
          <a:endParaRPr lang="ru-RU"/>
        </a:p>
      </dgm:t>
    </dgm:pt>
    <dgm:pt modelId="{211DB035-D612-450B-8A7D-C9D329541065}" type="sibTrans" cxnId="{B58DD9CD-41D1-4B34-9DF3-C452DC2B4018}">
      <dgm:prSet/>
      <dgm:spPr/>
      <dgm:t>
        <a:bodyPr/>
        <a:lstStyle/>
        <a:p>
          <a:endParaRPr lang="ru-RU"/>
        </a:p>
      </dgm:t>
    </dgm:pt>
    <dgm:pt modelId="{160978B6-781A-4513-B730-8B632609646A}">
      <dgm:prSet/>
      <dgm:spPr/>
      <dgm:t>
        <a:bodyPr/>
        <a:lstStyle/>
        <a:p>
          <a:r>
            <a:rPr lang="ru-RU" dirty="0" smtClean="0"/>
            <a:t>Постановления  правительства</a:t>
          </a:r>
          <a:endParaRPr lang="ru-RU" dirty="0"/>
        </a:p>
      </dgm:t>
    </dgm:pt>
    <dgm:pt modelId="{2203A1BE-B732-4721-ABAD-691B0C9F0DBD}" type="parTrans" cxnId="{254B2AC7-19A6-4F36-9036-D0F4EB830147}">
      <dgm:prSet/>
      <dgm:spPr/>
      <dgm:t>
        <a:bodyPr/>
        <a:lstStyle/>
        <a:p>
          <a:endParaRPr lang="ru-RU"/>
        </a:p>
      </dgm:t>
    </dgm:pt>
    <dgm:pt modelId="{3F04CA1E-C2D6-4A19-9C52-10BA3BC81BAF}" type="sibTrans" cxnId="{254B2AC7-19A6-4F36-9036-D0F4EB830147}">
      <dgm:prSet/>
      <dgm:spPr/>
      <dgm:t>
        <a:bodyPr/>
        <a:lstStyle/>
        <a:p>
          <a:endParaRPr lang="ru-RU"/>
        </a:p>
      </dgm:t>
    </dgm:pt>
    <dgm:pt modelId="{3DC8B340-F6D1-45C4-8901-D42AD4BC5D05}">
      <dgm:prSet/>
      <dgm:spPr/>
      <dgm:t>
        <a:bodyPr/>
        <a:lstStyle/>
        <a:p>
          <a:r>
            <a:rPr lang="ru-RU" dirty="0" smtClean="0"/>
            <a:t>Конституция</a:t>
          </a:r>
          <a:endParaRPr lang="ru-RU" dirty="0"/>
        </a:p>
      </dgm:t>
    </dgm:pt>
    <dgm:pt modelId="{8B3436A4-2351-47D5-94D6-A08FEE4A82FA}" type="parTrans" cxnId="{5B1CB1D8-D3C1-4462-BB07-209D29F97B6D}">
      <dgm:prSet/>
      <dgm:spPr/>
      <dgm:t>
        <a:bodyPr/>
        <a:lstStyle/>
        <a:p>
          <a:endParaRPr lang="ru-RU"/>
        </a:p>
      </dgm:t>
    </dgm:pt>
    <dgm:pt modelId="{D187F65C-D877-40EC-B9B9-A18E95307583}" type="sibTrans" cxnId="{5B1CB1D8-D3C1-4462-BB07-209D29F97B6D}">
      <dgm:prSet/>
      <dgm:spPr/>
      <dgm:t>
        <a:bodyPr/>
        <a:lstStyle/>
        <a:p>
          <a:endParaRPr lang="ru-RU"/>
        </a:p>
      </dgm:t>
    </dgm:pt>
    <dgm:pt modelId="{7620443A-9BA8-4D88-8234-8D129B3E519C}" type="pres">
      <dgm:prSet presAssocID="{05559E99-DB3F-4232-9FE7-4CACE8771E10}" presName="Name0" presStyleCnt="0">
        <dgm:presLayoutVars>
          <dgm:dir/>
          <dgm:animLvl val="lvl"/>
          <dgm:resizeHandles val="exact"/>
        </dgm:presLayoutVars>
      </dgm:prSet>
      <dgm:spPr/>
    </dgm:pt>
    <dgm:pt modelId="{A73DD171-A180-4A09-82CE-07393E64267C}" type="pres">
      <dgm:prSet presAssocID="{54330542-A62C-4C59-BB2E-42BB4F851FEA}" presName="Name8" presStyleCnt="0"/>
      <dgm:spPr/>
    </dgm:pt>
    <dgm:pt modelId="{8B0254E2-0450-49A8-8E65-FDB6ACB97770}" type="pres">
      <dgm:prSet presAssocID="{54330542-A62C-4C59-BB2E-42BB4F851FEA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EE672C-D963-43A6-8494-2C2B188DC87F}" type="pres">
      <dgm:prSet presAssocID="{54330542-A62C-4C59-BB2E-42BB4F851FE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8844D1-B9C1-40EB-B380-B91F9C34B7F6}" type="pres">
      <dgm:prSet presAssocID="{98B2180B-892C-4F6C-A922-A9EB4E261973}" presName="Name8" presStyleCnt="0"/>
      <dgm:spPr/>
    </dgm:pt>
    <dgm:pt modelId="{D4EBE1C9-B3CC-4499-983E-08694597D9FA}" type="pres">
      <dgm:prSet presAssocID="{98B2180B-892C-4F6C-A922-A9EB4E261973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228E9-A201-4CDB-BB3D-1B50B7F417AE}" type="pres">
      <dgm:prSet presAssocID="{98B2180B-892C-4F6C-A922-A9EB4E26197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01033B-FBB5-4800-B7BD-A6E45AECFE62}" type="pres">
      <dgm:prSet presAssocID="{3DC8B340-F6D1-45C4-8901-D42AD4BC5D05}" presName="Name8" presStyleCnt="0"/>
      <dgm:spPr/>
    </dgm:pt>
    <dgm:pt modelId="{9D62547F-5AA7-4C83-9447-E24314CAA7C5}" type="pres">
      <dgm:prSet presAssocID="{3DC8B340-F6D1-45C4-8901-D42AD4BC5D05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1FDC88-D574-4649-847F-ADC08DA53D32}" type="pres">
      <dgm:prSet presAssocID="{3DC8B340-F6D1-45C4-8901-D42AD4BC5D0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41B040-29A5-4B28-97B2-CDABCBB98B50}" type="pres">
      <dgm:prSet presAssocID="{160978B6-781A-4513-B730-8B632609646A}" presName="Name8" presStyleCnt="0"/>
      <dgm:spPr/>
    </dgm:pt>
    <dgm:pt modelId="{95FB2F2C-4AAB-4345-8DC8-AFF9C811443B}" type="pres">
      <dgm:prSet presAssocID="{160978B6-781A-4513-B730-8B632609646A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12B7F2-175D-4050-8893-C93B15AA3852}" type="pres">
      <dgm:prSet presAssocID="{160978B6-781A-4513-B730-8B632609646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FDC549-2A8C-4859-9D63-5DF372F6E496}" type="pres">
      <dgm:prSet presAssocID="{BD128337-67B1-4BDE-9B26-A7B2B19908BE}" presName="Name8" presStyleCnt="0"/>
      <dgm:spPr/>
    </dgm:pt>
    <dgm:pt modelId="{D1E293BD-AA6E-403B-BB19-05845ED887E2}" type="pres">
      <dgm:prSet presAssocID="{BD128337-67B1-4BDE-9B26-A7B2B19908BE}" presName="level" presStyleLbl="node1" presStyleIdx="4" presStyleCnt="5" custLinFactNeighborX="294" custLinFactNeighborY="-24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D1B95-1DC2-4DD5-A475-1C0BD54D53FC}" type="pres">
      <dgm:prSet presAssocID="{BD128337-67B1-4BDE-9B26-A7B2B19908B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A32D78-02F7-42E7-B882-977FEB72CA82}" type="presOf" srcId="{54330542-A62C-4C59-BB2E-42BB4F851FEA}" destId="{49EE672C-D963-43A6-8494-2C2B188DC87F}" srcOrd="1" destOrd="0" presId="urn:microsoft.com/office/officeart/2005/8/layout/pyramid1"/>
    <dgm:cxn modelId="{5B1CB1D8-D3C1-4462-BB07-209D29F97B6D}" srcId="{05559E99-DB3F-4232-9FE7-4CACE8771E10}" destId="{3DC8B340-F6D1-45C4-8901-D42AD4BC5D05}" srcOrd="2" destOrd="0" parTransId="{8B3436A4-2351-47D5-94D6-A08FEE4A82FA}" sibTransId="{D187F65C-D877-40EC-B9B9-A18E95307583}"/>
    <dgm:cxn modelId="{D15AA2D2-B362-4556-9271-48033A46E9F8}" srcId="{05559E99-DB3F-4232-9FE7-4CACE8771E10}" destId="{98B2180B-892C-4F6C-A922-A9EB4E261973}" srcOrd="1" destOrd="0" parTransId="{EE3B5398-6E49-422E-92AB-A1BEA787F857}" sibTransId="{3E48E9E3-3A18-48FF-B61F-3DA1E2BCEEAC}"/>
    <dgm:cxn modelId="{F2D4DD4F-EAF5-40D3-BAB8-AFBBFBA40597}" type="presOf" srcId="{54330542-A62C-4C59-BB2E-42BB4F851FEA}" destId="{8B0254E2-0450-49A8-8E65-FDB6ACB97770}" srcOrd="0" destOrd="0" presId="urn:microsoft.com/office/officeart/2005/8/layout/pyramid1"/>
    <dgm:cxn modelId="{254B2AC7-19A6-4F36-9036-D0F4EB830147}" srcId="{05559E99-DB3F-4232-9FE7-4CACE8771E10}" destId="{160978B6-781A-4513-B730-8B632609646A}" srcOrd="3" destOrd="0" parTransId="{2203A1BE-B732-4721-ABAD-691B0C9F0DBD}" sibTransId="{3F04CA1E-C2D6-4A19-9C52-10BA3BC81BAF}"/>
    <dgm:cxn modelId="{D562ABB2-2957-4982-BA93-63E77213CAD0}" type="presOf" srcId="{3DC8B340-F6D1-45C4-8901-D42AD4BC5D05}" destId="{9D62547F-5AA7-4C83-9447-E24314CAA7C5}" srcOrd="0" destOrd="0" presId="urn:microsoft.com/office/officeart/2005/8/layout/pyramid1"/>
    <dgm:cxn modelId="{688F66C3-DFFC-4BA2-B4F3-00D6382FA656}" type="presOf" srcId="{160978B6-781A-4513-B730-8B632609646A}" destId="{95FB2F2C-4AAB-4345-8DC8-AFF9C811443B}" srcOrd="0" destOrd="0" presId="urn:microsoft.com/office/officeart/2005/8/layout/pyramid1"/>
    <dgm:cxn modelId="{F89E0FC3-EC03-4FE8-B507-11C302802FF4}" type="presOf" srcId="{98B2180B-892C-4F6C-A922-A9EB4E261973}" destId="{DC2228E9-A201-4CDB-BB3D-1B50B7F417AE}" srcOrd="1" destOrd="0" presId="urn:microsoft.com/office/officeart/2005/8/layout/pyramid1"/>
    <dgm:cxn modelId="{2C17948E-4111-4F4C-9429-212CAEFF6828}" type="presOf" srcId="{BD128337-67B1-4BDE-9B26-A7B2B19908BE}" destId="{508D1B95-1DC2-4DD5-A475-1C0BD54D53FC}" srcOrd="1" destOrd="0" presId="urn:microsoft.com/office/officeart/2005/8/layout/pyramid1"/>
    <dgm:cxn modelId="{C2749F58-B47A-453A-96B8-A9BAABDE32A3}" type="presOf" srcId="{BD128337-67B1-4BDE-9B26-A7B2B19908BE}" destId="{D1E293BD-AA6E-403B-BB19-05845ED887E2}" srcOrd="0" destOrd="0" presId="urn:microsoft.com/office/officeart/2005/8/layout/pyramid1"/>
    <dgm:cxn modelId="{4176EFCD-E76B-4716-9088-A1E343DCDF69}" srcId="{05559E99-DB3F-4232-9FE7-4CACE8771E10}" destId="{54330542-A62C-4C59-BB2E-42BB4F851FEA}" srcOrd="0" destOrd="0" parTransId="{77255945-96A2-4129-9190-827E097C8966}" sibTransId="{810A6C89-22D2-4E18-94A6-B98938681E29}"/>
    <dgm:cxn modelId="{68E096B1-27ED-4209-9408-7BD719954CA0}" type="presOf" srcId="{05559E99-DB3F-4232-9FE7-4CACE8771E10}" destId="{7620443A-9BA8-4D88-8234-8D129B3E519C}" srcOrd="0" destOrd="0" presId="urn:microsoft.com/office/officeart/2005/8/layout/pyramid1"/>
    <dgm:cxn modelId="{9E9E94FA-67BB-4C3F-8DA2-7B6635827669}" type="presOf" srcId="{98B2180B-892C-4F6C-A922-A9EB4E261973}" destId="{D4EBE1C9-B3CC-4499-983E-08694597D9FA}" srcOrd="0" destOrd="0" presId="urn:microsoft.com/office/officeart/2005/8/layout/pyramid1"/>
    <dgm:cxn modelId="{22CD848C-D8D3-4FAC-83E1-367D7C55FDC2}" type="presOf" srcId="{3DC8B340-F6D1-45C4-8901-D42AD4BC5D05}" destId="{881FDC88-D574-4649-847F-ADC08DA53D32}" srcOrd="1" destOrd="0" presId="urn:microsoft.com/office/officeart/2005/8/layout/pyramid1"/>
    <dgm:cxn modelId="{B58DD9CD-41D1-4B34-9DF3-C452DC2B4018}" srcId="{05559E99-DB3F-4232-9FE7-4CACE8771E10}" destId="{BD128337-67B1-4BDE-9B26-A7B2B19908BE}" srcOrd="4" destOrd="0" parTransId="{C82DF43B-EC7C-4884-9E44-F60650C03D3A}" sibTransId="{211DB035-D612-450B-8A7D-C9D329541065}"/>
    <dgm:cxn modelId="{43B82204-6F7F-49ED-B679-CE7C8BB9896A}" type="presOf" srcId="{160978B6-781A-4513-B730-8B632609646A}" destId="{0212B7F2-175D-4050-8893-C93B15AA3852}" srcOrd="1" destOrd="0" presId="urn:microsoft.com/office/officeart/2005/8/layout/pyramid1"/>
    <dgm:cxn modelId="{5FEDC473-910C-4F70-8930-4F5468BEA3A1}" type="presParOf" srcId="{7620443A-9BA8-4D88-8234-8D129B3E519C}" destId="{A73DD171-A180-4A09-82CE-07393E64267C}" srcOrd="0" destOrd="0" presId="urn:microsoft.com/office/officeart/2005/8/layout/pyramid1"/>
    <dgm:cxn modelId="{97D7DD4F-D9E6-4912-AE65-67E90A5F6F56}" type="presParOf" srcId="{A73DD171-A180-4A09-82CE-07393E64267C}" destId="{8B0254E2-0450-49A8-8E65-FDB6ACB97770}" srcOrd="0" destOrd="0" presId="urn:microsoft.com/office/officeart/2005/8/layout/pyramid1"/>
    <dgm:cxn modelId="{DB7F9507-24F5-4ABD-88F7-CCE6DEF253DA}" type="presParOf" srcId="{A73DD171-A180-4A09-82CE-07393E64267C}" destId="{49EE672C-D963-43A6-8494-2C2B188DC87F}" srcOrd="1" destOrd="0" presId="urn:microsoft.com/office/officeart/2005/8/layout/pyramid1"/>
    <dgm:cxn modelId="{F4717378-ADAB-406E-8179-574CDE23C9DE}" type="presParOf" srcId="{7620443A-9BA8-4D88-8234-8D129B3E519C}" destId="{368844D1-B9C1-40EB-B380-B91F9C34B7F6}" srcOrd="1" destOrd="0" presId="urn:microsoft.com/office/officeart/2005/8/layout/pyramid1"/>
    <dgm:cxn modelId="{1DCB0D5D-7469-4C95-AF72-45A7690D6B09}" type="presParOf" srcId="{368844D1-B9C1-40EB-B380-B91F9C34B7F6}" destId="{D4EBE1C9-B3CC-4499-983E-08694597D9FA}" srcOrd="0" destOrd="0" presId="urn:microsoft.com/office/officeart/2005/8/layout/pyramid1"/>
    <dgm:cxn modelId="{D94395CA-1547-4ADD-8D5F-3B0773810FDE}" type="presParOf" srcId="{368844D1-B9C1-40EB-B380-B91F9C34B7F6}" destId="{DC2228E9-A201-4CDB-BB3D-1B50B7F417AE}" srcOrd="1" destOrd="0" presId="urn:microsoft.com/office/officeart/2005/8/layout/pyramid1"/>
    <dgm:cxn modelId="{2EA9C949-6A77-4403-8580-F0BF000AB6F4}" type="presParOf" srcId="{7620443A-9BA8-4D88-8234-8D129B3E519C}" destId="{5701033B-FBB5-4800-B7BD-A6E45AECFE62}" srcOrd="2" destOrd="0" presId="urn:microsoft.com/office/officeart/2005/8/layout/pyramid1"/>
    <dgm:cxn modelId="{728EB4F2-33AB-4AF9-A22A-0AE171B7C528}" type="presParOf" srcId="{5701033B-FBB5-4800-B7BD-A6E45AECFE62}" destId="{9D62547F-5AA7-4C83-9447-E24314CAA7C5}" srcOrd="0" destOrd="0" presId="urn:microsoft.com/office/officeart/2005/8/layout/pyramid1"/>
    <dgm:cxn modelId="{3965D680-19EF-4A76-8EF5-D314348772D7}" type="presParOf" srcId="{5701033B-FBB5-4800-B7BD-A6E45AECFE62}" destId="{881FDC88-D574-4649-847F-ADC08DA53D32}" srcOrd="1" destOrd="0" presId="urn:microsoft.com/office/officeart/2005/8/layout/pyramid1"/>
    <dgm:cxn modelId="{E05B7566-21E5-4D14-B47F-2090259C2202}" type="presParOf" srcId="{7620443A-9BA8-4D88-8234-8D129B3E519C}" destId="{0B41B040-29A5-4B28-97B2-CDABCBB98B50}" srcOrd="3" destOrd="0" presId="urn:microsoft.com/office/officeart/2005/8/layout/pyramid1"/>
    <dgm:cxn modelId="{18538062-DBDD-45C8-93AF-6AEC73C1E99F}" type="presParOf" srcId="{0B41B040-29A5-4B28-97B2-CDABCBB98B50}" destId="{95FB2F2C-4AAB-4345-8DC8-AFF9C811443B}" srcOrd="0" destOrd="0" presId="urn:microsoft.com/office/officeart/2005/8/layout/pyramid1"/>
    <dgm:cxn modelId="{00E2B3DF-20E2-4765-9187-3705A8FEC8DA}" type="presParOf" srcId="{0B41B040-29A5-4B28-97B2-CDABCBB98B50}" destId="{0212B7F2-175D-4050-8893-C93B15AA3852}" srcOrd="1" destOrd="0" presId="urn:microsoft.com/office/officeart/2005/8/layout/pyramid1"/>
    <dgm:cxn modelId="{3925789B-CA0D-44CA-9090-DDEF7328FFFA}" type="presParOf" srcId="{7620443A-9BA8-4D88-8234-8D129B3E519C}" destId="{32FDC549-2A8C-4859-9D63-5DF372F6E496}" srcOrd="4" destOrd="0" presId="urn:microsoft.com/office/officeart/2005/8/layout/pyramid1"/>
    <dgm:cxn modelId="{BF0A24AC-0CF8-41A8-BA29-D756F907FAA6}" type="presParOf" srcId="{32FDC549-2A8C-4859-9D63-5DF372F6E496}" destId="{D1E293BD-AA6E-403B-BB19-05845ED887E2}" srcOrd="0" destOrd="0" presId="urn:microsoft.com/office/officeart/2005/8/layout/pyramid1"/>
    <dgm:cxn modelId="{90115E37-DC24-437F-8AF6-EEC79EEED0B7}" type="presParOf" srcId="{32FDC549-2A8C-4859-9D63-5DF372F6E496}" destId="{508D1B95-1DC2-4DD5-A475-1C0BD54D53F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D2000A-F180-44C6-ACBC-74CA41A8459A}" type="doc">
      <dgm:prSet loTypeId="urn:microsoft.com/office/officeart/2005/8/layout/radial5" loCatId="cycle" qsTypeId="urn:microsoft.com/office/officeart/2005/8/quickstyle/3d5" qsCatId="3D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B744204F-FAAC-4421-B5EE-FEBCBC15F7A9}">
      <dgm:prSet phldrT="[Текст]" custT="1"/>
      <dgm:spPr/>
      <dgm:t>
        <a:bodyPr/>
        <a:lstStyle/>
        <a:p>
          <a:r>
            <a:rPr lang="ru-RU" sz="1600" baseline="0" dirty="0" smtClean="0"/>
            <a:t>права</a:t>
          </a:r>
          <a:endParaRPr lang="ru-RU" sz="1600" baseline="0" dirty="0"/>
        </a:p>
      </dgm:t>
    </dgm:pt>
    <dgm:pt modelId="{CAA108BC-5914-40D0-A29D-C9638A15BFD0}" type="parTrans" cxnId="{11819F92-150F-4D64-A433-1A650400FE1D}">
      <dgm:prSet/>
      <dgm:spPr/>
      <dgm:t>
        <a:bodyPr/>
        <a:lstStyle/>
        <a:p>
          <a:endParaRPr lang="ru-RU"/>
        </a:p>
      </dgm:t>
    </dgm:pt>
    <dgm:pt modelId="{8CD69754-AAD3-4D92-BBF6-76BA0B4200B2}" type="sibTrans" cxnId="{11819F92-150F-4D64-A433-1A650400FE1D}">
      <dgm:prSet/>
      <dgm:spPr/>
      <dgm:t>
        <a:bodyPr/>
        <a:lstStyle/>
        <a:p>
          <a:endParaRPr lang="ru-RU"/>
        </a:p>
      </dgm:t>
    </dgm:pt>
    <dgm:pt modelId="{7703F439-0963-4F10-952E-B32DB9528A64}">
      <dgm:prSet phldrT="[Текст]" custT="1"/>
      <dgm:spPr/>
      <dgm:t>
        <a:bodyPr/>
        <a:lstStyle/>
        <a:p>
          <a:r>
            <a:rPr lang="ru-RU" sz="1600" baseline="0" dirty="0" smtClean="0"/>
            <a:t>Платить налоги</a:t>
          </a:r>
          <a:endParaRPr lang="ru-RU" sz="1600" baseline="0" dirty="0"/>
        </a:p>
      </dgm:t>
    </dgm:pt>
    <dgm:pt modelId="{11C3BC43-B0AA-4B8F-90E5-3A73DE36E458}" type="parTrans" cxnId="{0001382D-F1FD-4210-883D-03931BA65BDA}">
      <dgm:prSet/>
      <dgm:spPr/>
      <dgm:t>
        <a:bodyPr/>
        <a:lstStyle/>
        <a:p>
          <a:endParaRPr lang="ru-RU"/>
        </a:p>
      </dgm:t>
    </dgm:pt>
    <dgm:pt modelId="{B9610945-E483-432E-9649-4F4DD9861708}" type="sibTrans" cxnId="{0001382D-F1FD-4210-883D-03931BA65BDA}">
      <dgm:prSet/>
      <dgm:spPr/>
      <dgm:t>
        <a:bodyPr/>
        <a:lstStyle/>
        <a:p>
          <a:endParaRPr lang="ru-RU"/>
        </a:p>
      </dgm:t>
    </dgm:pt>
    <dgm:pt modelId="{78DEBBDB-CE12-4AE0-A4E8-7A1C81188CB3}">
      <dgm:prSet phldrT="[Текст]" custT="1"/>
      <dgm:spPr/>
      <dgm:t>
        <a:bodyPr/>
        <a:lstStyle/>
        <a:p>
          <a:r>
            <a:rPr lang="ru-RU" sz="1600" baseline="0" dirty="0" smtClean="0"/>
            <a:t>быть свободным</a:t>
          </a:r>
          <a:endParaRPr lang="ru-RU" sz="1600" baseline="0" dirty="0"/>
        </a:p>
      </dgm:t>
    </dgm:pt>
    <dgm:pt modelId="{E09C1242-CD3B-4554-B2A6-F059D3991FCA}" type="parTrans" cxnId="{D73D81A9-BA45-47ED-AB85-4D1C891AA116}">
      <dgm:prSet/>
      <dgm:spPr/>
      <dgm:t>
        <a:bodyPr/>
        <a:lstStyle/>
        <a:p>
          <a:endParaRPr lang="ru-RU"/>
        </a:p>
      </dgm:t>
    </dgm:pt>
    <dgm:pt modelId="{AB6F6574-D5DC-4DAF-9EBF-2328FA51D904}" type="sibTrans" cxnId="{D73D81A9-BA45-47ED-AB85-4D1C891AA116}">
      <dgm:prSet/>
      <dgm:spPr/>
      <dgm:t>
        <a:bodyPr/>
        <a:lstStyle/>
        <a:p>
          <a:endParaRPr lang="ru-RU"/>
        </a:p>
      </dgm:t>
    </dgm:pt>
    <dgm:pt modelId="{28349417-034D-46DA-8F13-587443BB9FC2}">
      <dgm:prSet phldrT="[Текст]" custT="1"/>
      <dgm:spPr/>
      <dgm:t>
        <a:bodyPr/>
        <a:lstStyle/>
        <a:p>
          <a:r>
            <a:rPr lang="ru-RU" sz="1600" baseline="0" dirty="0" smtClean="0"/>
            <a:t>Защищать Родину</a:t>
          </a:r>
          <a:endParaRPr lang="ru-RU" sz="1600" baseline="0" dirty="0"/>
        </a:p>
      </dgm:t>
    </dgm:pt>
    <dgm:pt modelId="{CE9AA7D9-D3F0-408B-A4AA-6CA6C6D69EB0}" type="parTrans" cxnId="{6201B908-2855-4D2F-9250-F50158420407}">
      <dgm:prSet/>
      <dgm:spPr/>
      <dgm:t>
        <a:bodyPr/>
        <a:lstStyle/>
        <a:p>
          <a:endParaRPr lang="ru-RU"/>
        </a:p>
      </dgm:t>
    </dgm:pt>
    <dgm:pt modelId="{D5786CB9-DEDA-4D9E-8748-08B812687039}" type="sibTrans" cxnId="{6201B908-2855-4D2F-9250-F50158420407}">
      <dgm:prSet/>
      <dgm:spPr/>
      <dgm:t>
        <a:bodyPr/>
        <a:lstStyle/>
        <a:p>
          <a:endParaRPr lang="ru-RU"/>
        </a:p>
      </dgm:t>
    </dgm:pt>
    <dgm:pt modelId="{0BC4E17A-2EF6-42B5-A48D-EA63A02D1159}">
      <dgm:prSet phldrT="[Текст]" custT="1"/>
      <dgm:spPr/>
      <dgm:t>
        <a:bodyPr/>
        <a:lstStyle/>
        <a:p>
          <a:r>
            <a:rPr lang="ru-RU" sz="1600" baseline="0" dirty="0" smtClean="0"/>
            <a:t>Избирать </a:t>
          </a:r>
          <a:endParaRPr lang="ru-RU" sz="1600" baseline="0" dirty="0"/>
        </a:p>
      </dgm:t>
    </dgm:pt>
    <dgm:pt modelId="{99E29AF0-11D9-4ADB-BEBB-37E41E3CD675}" type="parTrans" cxnId="{9A4A8AE3-70FB-4596-8F1B-3C6277DA037C}">
      <dgm:prSet/>
      <dgm:spPr/>
      <dgm:t>
        <a:bodyPr/>
        <a:lstStyle/>
        <a:p>
          <a:endParaRPr lang="ru-RU"/>
        </a:p>
      </dgm:t>
    </dgm:pt>
    <dgm:pt modelId="{B0D5CD4E-9CF3-43EC-A25D-81FC2B18AD73}" type="sibTrans" cxnId="{9A4A8AE3-70FB-4596-8F1B-3C6277DA037C}">
      <dgm:prSet/>
      <dgm:spPr/>
      <dgm:t>
        <a:bodyPr/>
        <a:lstStyle/>
        <a:p>
          <a:endParaRPr lang="ru-RU"/>
        </a:p>
      </dgm:t>
    </dgm:pt>
    <dgm:pt modelId="{665ABBA6-C468-48A3-B1A8-CA3BDF07355F}" type="pres">
      <dgm:prSet presAssocID="{7BD2000A-F180-44C6-ACBC-74CA41A8459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400235-1C2C-447C-AF37-FD40EB153C02}" type="pres">
      <dgm:prSet presAssocID="{B744204F-FAAC-4421-B5EE-FEBCBC15F7A9}" presName="centerShape" presStyleLbl="node0" presStyleIdx="0" presStyleCnt="1"/>
      <dgm:spPr/>
      <dgm:t>
        <a:bodyPr/>
        <a:lstStyle/>
        <a:p>
          <a:endParaRPr lang="ru-RU"/>
        </a:p>
      </dgm:t>
    </dgm:pt>
    <dgm:pt modelId="{02B38026-6A2F-4C40-BC87-B766E53C2E7A}" type="pres">
      <dgm:prSet presAssocID="{11C3BC43-B0AA-4B8F-90E5-3A73DE36E458}" presName="parTrans" presStyleLbl="sibTrans2D1" presStyleIdx="0" presStyleCnt="4"/>
      <dgm:spPr/>
      <dgm:t>
        <a:bodyPr/>
        <a:lstStyle/>
        <a:p>
          <a:endParaRPr lang="ru-RU"/>
        </a:p>
      </dgm:t>
    </dgm:pt>
    <dgm:pt modelId="{61E3343D-2119-4542-9C0E-5CB943D455AE}" type="pres">
      <dgm:prSet presAssocID="{11C3BC43-B0AA-4B8F-90E5-3A73DE36E4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DDD77B36-EEEA-43CE-A70B-FC6DD7BC8292}" type="pres">
      <dgm:prSet presAssocID="{7703F439-0963-4F10-952E-B32DB9528A6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A1394-10A8-48F9-B6C1-BE1910C27E1C}" type="pres">
      <dgm:prSet presAssocID="{E09C1242-CD3B-4554-B2A6-F059D3991FCA}" presName="parTrans" presStyleLbl="sibTrans2D1" presStyleIdx="1" presStyleCnt="4"/>
      <dgm:spPr/>
      <dgm:t>
        <a:bodyPr/>
        <a:lstStyle/>
        <a:p>
          <a:endParaRPr lang="ru-RU"/>
        </a:p>
      </dgm:t>
    </dgm:pt>
    <dgm:pt modelId="{8D82DC26-CF7E-4657-9E7A-D73BD2964BE4}" type="pres">
      <dgm:prSet presAssocID="{E09C1242-CD3B-4554-B2A6-F059D3991FCA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9CD11AA9-0BA8-48FC-A690-9F2C6DF8FD56}" type="pres">
      <dgm:prSet presAssocID="{78DEBBDB-CE12-4AE0-A4E8-7A1C81188CB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2508B5-F888-4235-86FA-C58F9EBB0727}" type="pres">
      <dgm:prSet presAssocID="{CE9AA7D9-D3F0-408B-A4AA-6CA6C6D69EB0}" presName="parTrans" presStyleLbl="sibTrans2D1" presStyleIdx="2" presStyleCnt="4"/>
      <dgm:spPr/>
      <dgm:t>
        <a:bodyPr/>
        <a:lstStyle/>
        <a:p>
          <a:endParaRPr lang="ru-RU"/>
        </a:p>
      </dgm:t>
    </dgm:pt>
    <dgm:pt modelId="{4ACBAD09-2F7F-44DF-B077-D65D9AF0F50D}" type="pres">
      <dgm:prSet presAssocID="{CE9AA7D9-D3F0-408B-A4AA-6CA6C6D69EB0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4CA23B1A-A447-4D96-B67B-1A436A4E3C95}" type="pres">
      <dgm:prSet presAssocID="{28349417-034D-46DA-8F13-587443BB9FC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74AD0-3748-4435-84C3-712111DDCFBD}" type="pres">
      <dgm:prSet presAssocID="{99E29AF0-11D9-4ADB-BEBB-37E41E3CD675}" presName="parTrans" presStyleLbl="sibTrans2D1" presStyleIdx="3" presStyleCnt="4"/>
      <dgm:spPr/>
      <dgm:t>
        <a:bodyPr/>
        <a:lstStyle/>
        <a:p>
          <a:endParaRPr lang="ru-RU"/>
        </a:p>
      </dgm:t>
    </dgm:pt>
    <dgm:pt modelId="{81AEFC8C-14B9-45D7-83EF-7AA1DA41C41B}" type="pres">
      <dgm:prSet presAssocID="{99E29AF0-11D9-4ADB-BEBB-37E41E3CD675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6CC25222-CAB8-442C-AF67-3226416E457F}" type="pres">
      <dgm:prSet presAssocID="{0BC4E17A-2EF6-42B5-A48D-EA63A02D115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1A8E18-B052-46B1-A9BF-86943EB26A08}" type="presOf" srcId="{11C3BC43-B0AA-4B8F-90E5-3A73DE36E458}" destId="{61E3343D-2119-4542-9C0E-5CB943D455AE}" srcOrd="1" destOrd="0" presId="urn:microsoft.com/office/officeart/2005/8/layout/radial5"/>
    <dgm:cxn modelId="{228234F3-741A-4F39-860E-8FBB38979AAB}" type="presOf" srcId="{99E29AF0-11D9-4ADB-BEBB-37E41E3CD675}" destId="{81AEFC8C-14B9-45D7-83EF-7AA1DA41C41B}" srcOrd="1" destOrd="0" presId="urn:microsoft.com/office/officeart/2005/8/layout/radial5"/>
    <dgm:cxn modelId="{8B00B710-FD94-40D0-B6CC-9D2EEA65E409}" type="presOf" srcId="{E09C1242-CD3B-4554-B2A6-F059D3991FCA}" destId="{8D82DC26-CF7E-4657-9E7A-D73BD2964BE4}" srcOrd="1" destOrd="0" presId="urn:microsoft.com/office/officeart/2005/8/layout/radial5"/>
    <dgm:cxn modelId="{9A4A8AE3-70FB-4596-8F1B-3C6277DA037C}" srcId="{B744204F-FAAC-4421-B5EE-FEBCBC15F7A9}" destId="{0BC4E17A-2EF6-42B5-A48D-EA63A02D1159}" srcOrd="3" destOrd="0" parTransId="{99E29AF0-11D9-4ADB-BEBB-37E41E3CD675}" sibTransId="{B0D5CD4E-9CF3-43EC-A25D-81FC2B18AD73}"/>
    <dgm:cxn modelId="{F3458607-38A3-4EFB-9253-0B8EEF9B4729}" type="presOf" srcId="{11C3BC43-B0AA-4B8F-90E5-3A73DE36E458}" destId="{02B38026-6A2F-4C40-BC87-B766E53C2E7A}" srcOrd="0" destOrd="0" presId="urn:microsoft.com/office/officeart/2005/8/layout/radial5"/>
    <dgm:cxn modelId="{881D2AF7-483A-40DD-A135-259D29392D18}" type="presOf" srcId="{78DEBBDB-CE12-4AE0-A4E8-7A1C81188CB3}" destId="{9CD11AA9-0BA8-48FC-A690-9F2C6DF8FD56}" srcOrd="0" destOrd="0" presId="urn:microsoft.com/office/officeart/2005/8/layout/radial5"/>
    <dgm:cxn modelId="{45219907-1D81-4D58-A3B2-9BB829D3BF5E}" type="presOf" srcId="{CE9AA7D9-D3F0-408B-A4AA-6CA6C6D69EB0}" destId="{D32508B5-F888-4235-86FA-C58F9EBB0727}" srcOrd="0" destOrd="0" presId="urn:microsoft.com/office/officeart/2005/8/layout/radial5"/>
    <dgm:cxn modelId="{C51E282F-D333-46E0-B570-A540ACD18996}" type="presOf" srcId="{0BC4E17A-2EF6-42B5-A48D-EA63A02D1159}" destId="{6CC25222-CAB8-442C-AF67-3226416E457F}" srcOrd="0" destOrd="0" presId="urn:microsoft.com/office/officeart/2005/8/layout/radial5"/>
    <dgm:cxn modelId="{F8F595C9-F384-48CB-8F1B-081B617BF582}" type="presOf" srcId="{99E29AF0-11D9-4ADB-BEBB-37E41E3CD675}" destId="{F3674AD0-3748-4435-84C3-712111DDCFBD}" srcOrd="0" destOrd="0" presId="urn:microsoft.com/office/officeart/2005/8/layout/radial5"/>
    <dgm:cxn modelId="{82122AFE-6F45-4418-999B-3CDDAE921266}" type="presOf" srcId="{7BD2000A-F180-44C6-ACBC-74CA41A8459A}" destId="{665ABBA6-C468-48A3-B1A8-CA3BDF07355F}" srcOrd="0" destOrd="0" presId="urn:microsoft.com/office/officeart/2005/8/layout/radial5"/>
    <dgm:cxn modelId="{6201B908-2855-4D2F-9250-F50158420407}" srcId="{B744204F-FAAC-4421-B5EE-FEBCBC15F7A9}" destId="{28349417-034D-46DA-8F13-587443BB9FC2}" srcOrd="2" destOrd="0" parTransId="{CE9AA7D9-D3F0-408B-A4AA-6CA6C6D69EB0}" sibTransId="{D5786CB9-DEDA-4D9E-8748-08B812687039}"/>
    <dgm:cxn modelId="{0001382D-F1FD-4210-883D-03931BA65BDA}" srcId="{B744204F-FAAC-4421-B5EE-FEBCBC15F7A9}" destId="{7703F439-0963-4F10-952E-B32DB9528A64}" srcOrd="0" destOrd="0" parTransId="{11C3BC43-B0AA-4B8F-90E5-3A73DE36E458}" sibTransId="{B9610945-E483-432E-9649-4F4DD9861708}"/>
    <dgm:cxn modelId="{490E71AF-055B-4BEB-B850-82BA2D445D2E}" type="presOf" srcId="{CE9AA7D9-D3F0-408B-A4AA-6CA6C6D69EB0}" destId="{4ACBAD09-2F7F-44DF-B077-D65D9AF0F50D}" srcOrd="1" destOrd="0" presId="urn:microsoft.com/office/officeart/2005/8/layout/radial5"/>
    <dgm:cxn modelId="{C883790A-FB58-4699-B414-89732C5937F2}" type="presOf" srcId="{B744204F-FAAC-4421-B5EE-FEBCBC15F7A9}" destId="{AB400235-1C2C-447C-AF37-FD40EB153C02}" srcOrd="0" destOrd="0" presId="urn:microsoft.com/office/officeart/2005/8/layout/radial5"/>
    <dgm:cxn modelId="{D73D81A9-BA45-47ED-AB85-4D1C891AA116}" srcId="{B744204F-FAAC-4421-B5EE-FEBCBC15F7A9}" destId="{78DEBBDB-CE12-4AE0-A4E8-7A1C81188CB3}" srcOrd="1" destOrd="0" parTransId="{E09C1242-CD3B-4554-B2A6-F059D3991FCA}" sibTransId="{AB6F6574-D5DC-4DAF-9EBF-2328FA51D904}"/>
    <dgm:cxn modelId="{1A438EAD-CD7D-4E2E-8C23-1A290ECAEE27}" type="presOf" srcId="{28349417-034D-46DA-8F13-587443BB9FC2}" destId="{4CA23B1A-A447-4D96-B67B-1A436A4E3C95}" srcOrd="0" destOrd="0" presId="urn:microsoft.com/office/officeart/2005/8/layout/radial5"/>
    <dgm:cxn modelId="{1FA16EF6-86DA-436F-B5AD-CFC65E7848AD}" type="presOf" srcId="{7703F439-0963-4F10-952E-B32DB9528A64}" destId="{DDD77B36-EEEA-43CE-A70B-FC6DD7BC8292}" srcOrd="0" destOrd="0" presId="urn:microsoft.com/office/officeart/2005/8/layout/radial5"/>
    <dgm:cxn modelId="{11819F92-150F-4D64-A433-1A650400FE1D}" srcId="{7BD2000A-F180-44C6-ACBC-74CA41A8459A}" destId="{B744204F-FAAC-4421-B5EE-FEBCBC15F7A9}" srcOrd="0" destOrd="0" parTransId="{CAA108BC-5914-40D0-A29D-C9638A15BFD0}" sibTransId="{8CD69754-AAD3-4D92-BBF6-76BA0B4200B2}"/>
    <dgm:cxn modelId="{7F26AA7B-A2FA-4872-948E-40624B7F8929}" type="presOf" srcId="{E09C1242-CD3B-4554-B2A6-F059D3991FCA}" destId="{60EA1394-10A8-48F9-B6C1-BE1910C27E1C}" srcOrd="0" destOrd="0" presId="urn:microsoft.com/office/officeart/2005/8/layout/radial5"/>
    <dgm:cxn modelId="{6808BFE8-8B86-49E6-8362-C58047CCCF1E}" type="presParOf" srcId="{665ABBA6-C468-48A3-B1A8-CA3BDF07355F}" destId="{AB400235-1C2C-447C-AF37-FD40EB153C02}" srcOrd="0" destOrd="0" presId="urn:microsoft.com/office/officeart/2005/8/layout/radial5"/>
    <dgm:cxn modelId="{4EED00AE-440E-41C6-9875-B64EF8DCF3B7}" type="presParOf" srcId="{665ABBA6-C468-48A3-B1A8-CA3BDF07355F}" destId="{02B38026-6A2F-4C40-BC87-B766E53C2E7A}" srcOrd="1" destOrd="0" presId="urn:microsoft.com/office/officeart/2005/8/layout/radial5"/>
    <dgm:cxn modelId="{BF833D26-A708-4591-B6AA-BEB579713BF1}" type="presParOf" srcId="{02B38026-6A2F-4C40-BC87-B766E53C2E7A}" destId="{61E3343D-2119-4542-9C0E-5CB943D455AE}" srcOrd="0" destOrd="0" presId="urn:microsoft.com/office/officeart/2005/8/layout/radial5"/>
    <dgm:cxn modelId="{7898E769-F099-4F23-92C8-21A0727C1856}" type="presParOf" srcId="{665ABBA6-C468-48A3-B1A8-CA3BDF07355F}" destId="{DDD77B36-EEEA-43CE-A70B-FC6DD7BC8292}" srcOrd="2" destOrd="0" presId="urn:microsoft.com/office/officeart/2005/8/layout/radial5"/>
    <dgm:cxn modelId="{C2CF6D59-23B3-4CE6-B9CF-E4B516F02A80}" type="presParOf" srcId="{665ABBA6-C468-48A3-B1A8-CA3BDF07355F}" destId="{60EA1394-10A8-48F9-B6C1-BE1910C27E1C}" srcOrd="3" destOrd="0" presId="urn:microsoft.com/office/officeart/2005/8/layout/radial5"/>
    <dgm:cxn modelId="{6A6F3643-BCDA-4728-AB1B-E86523172030}" type="presParOf" srcId="{60EA1394-10A8-48F9-B6C1-BE1910C27E1C}" destId="{8D82DC26-CF7E-4657-9E7A-D73BD2964BE4}" srcOrd="0" destOrd="0" presId="urn:microsoft.com/office/officeart/2005/8/layout/radial5"/>
    <dgm:cxn modelId="{9BFCAF83-69D7-4E4F-B883-8E199503BCE2}" type="presParOf" srcId="{665ABBA6-C468-48A3-B1A8-CA3BDF07355F}" destId="{9CD11AA9-0BA8-48FC-A690-9F2C6DF8FD56}" srcOrd="4" destOrd="0" presId="urn:microsoft.com/office/officeart/2005/8/layout/radial5"/>
    <dgm:cxn modelId="{81B9CF92-2B92-47E1-9441-513A0ED28B5B}" type="presParOf" srcId="{665ABBA6-C468-48A3-B1A8-CA3BDF07355F}" destId="{D32508B5-F888-4235-86FA-C58F9EBB0727}" srcOrd="5" destOrd="0" presId="urn:microsoft.com/office/officeart/2005/8/layout/radial5"/>
    <dgm:cxn modelId="{93E04A95-6EE4-4D01-8C61-9792EB57B292}" type="presParOf" srcId="{D32508B5-F888-4235-86FA-C58F9EBB0727}" destId="{4ACBAD09-2F7F-44DF-B077-D65D9AF0F50D}" srcOrd="0" destOrd="0" presId="urn:microsoft.com/office/officeart/2005/8/layout/radial5"/>
    <dgm:cxn modelId="{76E0135A-5EC4-44A5-9482-8185A0C33CF8}" type="presParOf" srcId="{665ABBA6-C468-48A3-B1A8-CA3BDF07355F}" destId="{4CA23B1A-A447-4D96-B67B-1A436A4E3C95}" srcOrd="6" destOrd="0" presId="urn:microsoft.com/office/officeart/2005/8/layout/radial5"/>
    <dgm:cxn modelId="{83A8A024-F93A-488B-83C0-E755FDFE376E}" type="presParOf" srcId="{665ABBA6-C468-48A3-B1A8-CA3BDF07355F}" destId="{F3674AD0-3748-4435-84C3-712111DDCFBD}" srcOrd="7" destOrd="0" presId="urn:microsoft.com/office/officeart/2005/8/layout/radial5"/>
    <dgm:cxn modelId="{DAAB561C-9172-4EE8-894F-96E5461D63C4}" type="presParOf" srcId="{F3674AD0-3748-4435-84C3-712111DDCFBD}" destId="{81AEFC8C-14B9-45D7-83EF-7AA1DA41C41B}" srcOrd="0" destOrd="0" presId="urn:microsoft.com/office/officeart/2005/8/layout/radial5"/>
    <dgm:cxn modelId="{4897A735-126C-46D7-8770-2DB1B98F8CCA}" type="presParOf" srcId="{665ABBA6-C468-48A3-B1A8-CA3BDF07355F}" destId="{6CC25222-CAB8-442C-AF67-3226416E457F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4E56A4-D265-476B-8303-6599E93640DB}" type="doc">
      <dgm:prSet loTypeId="urn:microsoft.com/office/officeart/2005/8/layout/radial5" loCatId="cycle" qsTypeId="urn:microsoft.com/office/officeart/2005/8/quickstyle/3d5" qsCatId="3D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FFB29C81-D754-4429-824E-0104AEC2022A}">
      <dgm:prSet phldrT="[Текст]" custT="1"/>
      <dgm:spPr/>
      <dgm:t>
        <a:bodyPr/>
        <a:lstStyle/>
        <a:p>
          <a:r>
            <a:rPr lang="ru-RU" sz="1600" baseline="0" dirty="0" smtClean="0"/>
            <a:t>обязанности</a:t>
          </a:r>
          <a:endParaRPr lang="ru-RU" sz="1600" baseline="0" dirty="0"/>
        </a:p>
      </dgm:t>
    </dgm:pt>
    <dgm:pt modelId="{AE53CC21-D6DC-47DD-91FD-87FFEE2BB026}" type="parTrans" cxnId="{46831EF8-B102-4679-BF6B-20CC56E27D89}">
      <dgm:prSet/>
      <dgm:spPr/>
      <dgm:t>
        <a:bodyPr/>
        <a:lstStyle/>
        <a:p>
          <a:endParaRPr lang="ru-RU"/>
        </a:p>
      </dgm:t>
    </dgm:pt>
    <dgm:pt modelId="{B293257D-73CA-4AC1-883B-16C699458D31}" type="sibTrans" cxnId="{46831EF8-B102-4679-BF6B-20CC56E27D89}">
      <dgm:prSet/>
      <dgm:spPr/>
      <dgm:t>
        <a:bodyPr/>
        <a:lstStyle/>
        <a:p>
          <a:endParaRPr lang="ru-RU"/>
        </a:p>
      </dgm:t>
    </dgm:pt>
    <dgm:pt modelId="{42E83C32-7828-4FE7-BECB-2B97BF5FA623}">
      <dgm:prSet phldrT="[Текст]" custT="1"/>
      <dgm:spPr/>
      <dgm:t>
        <a:bodyPr/>
        <a:lstStyle/>
        <a:p>
          <a:r>
            <a:rPr lang="ru-RU" sz="1600" baseline="0" dirty="0" smtClean="0"/>
            <a:t>Получать образование</a:t>
          </a:r>
          <a:endParaRPr lang="ru-RU" sz="1600" baseline="0" dirty="0"/>
        </a:p>
      </dgm:t>
    </dgm:pt>
    <dgm:pt modelId="{AE5E1CCF-E00D-4857-ABAE-079452650EF7}" type="parTrans" cxnId="{234AEB15-0ADC-4C55-A3C1-3145DAC62A95}">
      <dgm:prSet/>
      <dgm:spPr/>
      <dgm:t>
        <a:bodyPr/>
        <a:lstStyle/>
        <a:p>
          <a:endParaRPr lang="ru-RU"/>
        </a:p>
      </dgm:t>
    </dgm:pt>
    <dgm:pt modelId="{EB183CA8-1511-4452-9EF6-54DC61B066AA}" type="sibTrans" cxnId="{234AEB15-0ADC-4C55-A3C1-3145DAC62A95}">
      <dgm:prSet/>
      <dgm:spPr/>
      <dgm:t>
        <a:bodyPr/>
        <a:lstStyle/>
        <a:p>
          <a:endParaRPr lang="ru-RU"/>
        </a:p>
      </dgm:t>
    </dgm:pt>
    <dgm:pt modelId="{C4F347A2-6FB4-48D7-980B-9A75E384B40C}">
      <dgm:prSet phldrT="[Текст]" custT="1"/>
      <dgm:spPr/>
      <dgm:t>
        <a:bodyPr/>
        <a:lstStyle/>
        <a:p>
          <a:r>
            <a:rPr lang="ru-RU" sz="1600" baseline="0" dirty="0" smtClean="0"/>
            <a:t>Соблюдать законы</a:t>
          </a:r>
          <a:endParaRPr lang="ru-RU" sz="1600" baseline="0" dirty="0"/>
        </a:p>
      </dgm:t>
    </dgm:pt>
    <dgm:pt modelId="{710A265D-94BA-4C84-B77B-3E5CC0615578}" type="parTrans" cxnId="{892DFA2F-285F-4137-AFC0-4872B11B4A60}">
      <dgm:prSet/>
      <dgm:spPr/>
      <dgm:t>
        <a:bodyPr/>
        <a:lstStyle/>
        <a:p>
          <a:endParaRPr lang="ru-RU"/>
        </a:p>
      </dgm:t>
    </dgm:pt>
    <dgm:pt modelId="{C4FC9F8C-EE66-4010-ACC6-0A499BB9811C}" type="sibTrans" cxnId="{892DFA2F-285F-4137-AFC0-4872B11B4A60}">
      <dgm:prSet/>
      <dgm:spPr/>
      <dgm:t>
        <a:bodyPr/>
        <a:lstStyle/>
        <a:p>
          <a:endParaRPr lang="ru-RU"/>
        </a:p>
      </dgm:t>
    </dgm:pt>
    <dgm:pt modelId="{A59603E3-5974-4CCF-BFB3-CD1E48B4C977}">
      <dgm:prSet phldrT="[Текст]" custT="1"/>
      <dgm:spPr/>
      <dgm:t>
        <a:bodyPr/>
        <a:lstStyle/>
        <a:p>
          <a:r>
            <a:rPr lang="ru-RU" sz="1600" baseline="0" dirty="0" smtClean="0"/>
            <a:t>трудиться</a:t>
          </a:r>
          <a:endParaRPr lang="ru-RU" sz="1600" baseline="0" dirty="0"/>
        </a:p>
      </dgm:t>
    </dgm:pt>
    <dgm:pt modelId="{F1EAC469-0BF7-47F8-9159-FF136300995E}" type="parTrans" cxnId="{273C71A3-DE03-4005-A0B1-E0FF4C127E78}">
      <dgm:prSet/>
      <dgm:spPr/>
      <dgm:t>
        <a:bodyPr/>
        <a:lstStyle/>
        <a:p>
          <a:endParaRPr lang="ru-RU"/>
        </a:p>
      </dgm:t>
    </dgm:pt>
    <dgm:pt modelId="{1F836E25-997B-4C90-A584-ED462AF8E739}" type="sibTrans" cxnId="{273C71A3-DE03-4005-A0B1-E0FF4C127E78}">
      <dgm:prSet/>
      <dgm:spPr/>
      <dgm:t>
        <a:bodyPr/>
        <a:lstStyle/>
        <a:p>
          <a:endParaRPr lang="ru-RU"/>
        </a:p>
      </dgm:t>
    </dgm:pt>
    <dgm:pt modelId="{D3443290-1101-4F9E-B7AB-D4C6D84C5064}">
      <dgm:prSet phldrT="[Текст]" custT="1"/>
      <dgm:spPr/>
      <dgm:t>
        <a:bodyPr/>
        <a:lstStyle/>
        <a:p>
          <a:r>
            <a:rPr lang="ru-RU" sz="1600" baseline="0" dirty="0" smtClean="0"/>
            <a:t>Охранять природу</a:t>
          </a:r>
          <a:endParaRPr lang="ru-RU" sz="1600" baseline="0" dirty="0"/>
        </a:p>
      </dgm:t>
    </dgm:pt>
    <dgm:pt modelId="{6A4A9052-62C6-48BF-BCC3-DAC9B7A25CCB}" type="parTrans" cxnId="{1F29DED0-3470-448E-9E01-2135CEA84FAB}">
      <dgm:prSet/>
      <dgm:spPr/>
      <dgm:t>
        <a:bodyPr/>
        <a:lstStyle/>
        <a:p>
          <a:endParaRPr lang="ru-RU"/>
        </a:p>
      </dgm:t>
    </dgm:pt>
    <dgm:pt modelId="{CC56ED62-1C1B-4026-A48A-5568733968A4}" type="sibTrans" cxnId="{1F29DED0-3470-448E-9E01-2135CEA84FAB}">
      <dgm:prSet/>
      <dgm:spPr/>
      <dgm:t>
        <a:bodyPr/>
        <a:lstStyle/>
        <a:p>
          <a:endParaRPr lang="ru-RU"/>
        </a:p>
      </dgm:t>
    </dgm:pt>
    <dgm:pt modelId="{EDC9DB09-CBB5-4EAE-8067-17AAE345B662}" type="pres">
      <dgm:prSet presAssocID="{034E56A4-D265-476B-8303-6599E93640D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5909C7-9CD7-4A1F-8CC7-60FE3AD9C52B}" type="pres">
      <dgm:prSet presAssocID="{FFB29C81-D754-4429-824E-0104AEC2022A}" presName="centerShape" presStyleLbl="node0" presStyleIdx="0" presStyleCnt="1"/>
      <dgm:spPr/>
      <dgm:t>
        <a:bodyPr/>
        <a:lstStyle/>
        <a:p>
          <a:endParaRPr lang="ru-RU"/>
        </a:p>
      </dgm:t>
    </dgm:pt>
    <dgm:pt modelId="{453B4613-4F39-41AD-B4B0-AAF810026DFF}" type="pres">
      <dgm:prSet presAssocID="{AE5E1CCF-E00D-4857-ABAE-079452650EF7}" presName="parTrans" presStyleLbl="sibTrans2D1" presStyleIdx="0" presStyleCnt="4"/>
      <dgm:spPr/>
      <dgm:t>
        <a:bodyPr/>
        <a:lstStyle/>
        <a:p>
          <a:endParaRPr lang="ru-RU"/>
        </a:p>
      </dgm:t>
    </dgm:pt>
    <dgm:pt modelId="{9930DAD9-50E5-493B-854D-3F074F607575}" type="pres">
      <dgm:prSet presAssocID="{AE5E1CCF-E00D-4857-ABAE-079452650EF7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C93E97F-378F-4FEB-BB18-2DCAF62A633D}" type="pres">
      <dgm:prSet presAssocID="{42E83C32-7828-4FE7-BECB-2B97BF5FA62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C152E1-8B75-4E17-BB8A-ABCE4BE1C75E}" type="pres">
      <dgm:prSet presAssocID="{710A265D-94BA-4C84-B77B-3E5CC0615578}" presName="parTrans" presStyleLbl="sibTrans2D1" presStyleIdx="1" presStyleCnt="4"/>
      <dgm:spPr/>
      <dgm:t>
        <a:bodyPr/>
        <a:lstStyle/>
        <a:p>
          <a:endParaRPr lang="ru-RU"/>
        </a:p>
      </dgm:t>
    </dgm:pt>
    <dgm:pt modelId="{5C3FADE7-458A-44DC-A44E-FFEB17C2213C}" type="pres">
      <dgm:prSet presAssocID="{710A265D-94BA-4C84-B77B-3E5CC0615578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805927F5-CCFE-4EFC-87C8-269D84F51243}" type="pres">
      <dgm:prSet presAssocID="{C4F347A2-6FB4-48D7-980B-9A75E384B40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EDED5F-FA4D-4345-8344-FFBE10532B0B}" type="pres">
      <dgm:prSet presAssocID="{F1EAC469-0BF7-47F8-9159-FF136300995E}" presName="parTrans" presStyleLbl="sibTrans2D1" presStyleIdx="2" presStyleCnt="4"/>
      <dgm:spPr/>
      <dgm:t>
        <a:bodyPr/>
        <a:lstStyle/>
        <a:p>
          <a:endParaRPr lang="ru-RU"/>
        </a:p>
      </dgm:t>
    </dgm:pt>
    <dgm:pt modelId="{9D414BE1-F45C-45AC-8448-4EAACF72A87A}" type="pres">
      <dgm:prSet presAssocID="{F1EAC469-0BF7-47F8-9159-FF136300995E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8CB23C96-0686-4B4F-863D-6B9AD8CE244B}" type="pres">
      <dgm:prSet presAssocID="{A59603E3-5974-4CCF-BFB3-CD1E48B4C97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08DA15-5D13-4139-8270-4A3D5F50EFC6}" type="pres">
      <dgm:prSet presAssocID="{6A4A9052-62C6-48BF-BCC3-DAC9B7A25CCB}" presName="parTrans" presStyleLbl="sibTrans2D1" presStyleIdx="3" presStyleCnt="4"/>
      <dgm:spPr/>
      <dgm:t>
        <a:bodyPr/>
        <a:lstStyle/>
        <a:p>
          <a:endParaRPr lang="ru-RU"/>
        </a:p>
      </dgm:t>
    </dgm:pt>
    <dgm:pt modelId="{A22349C5-A50A-428E-BE09-4CED531B7F9B}" type="pres">
      <dgm:prSet presAssocID="{6A4A9052-62C6-48BF-BCC3-DAC9B7A25CCB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B08F3E19-1BFC-4D31-BDA0-6EFCA494C9C1}" type="pres">
      <dgm:prSet presAssocID="{D3443290-1101-4F9E-B7AB-D4C6D84C50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027F13-8855-40B2-8DD7-8B31D80DD621}" type="presOf" srcId="{FFB29C81-D754-4429-824E-0104AEC2022A}" destId="{E15909C7-9CD7-4A1F-8CC7-60FE3AD9C52B}" srcOrd="0" destOrd="0" presId="urn:microsoft.com/office/officeart/2005/8/layout/radial5"/>
    <dgm:cxn modelId="{9AB19385-EFA1-4C5E-A63C-F1BC5A816008}" type="presOf" srcId="{C4F347A2-6FB4-48D7-980B-9A75E384B40C}" destId="{805927F5-CCFE-4EFC-87C8-269D84F51243}" srcOrd="0" destOrd="0" presId="urn:microsoft.com/office/officeart/2005/8/layout/radial5"/>
    <dgm:cxn modelId="{DA56B4D8-D782-4A5F-BA44-4236CABD3D51}" type="presOf" srcId="{AE5E1CCF-E00D-4857-ABAE-079452650EF7}" destId="{453B4613-4F39-41AD-B4B0-AAF810026DFF}" srcOrd="0" destOrd="0" presId="urn:microsoft.com/office/officeart/2005/8/layout/radial5"/>
    <dgm:cxn modelId="{219C07AF-7DF2-481C-9466-EBF18ECCE5D1}" type="presOf" srcId="{6A4A9052-62C6-48BF-BCC3-DAC9B7A25CCB}" destId="{A22349C5-A50A-428E-BE09-4CED531B7F9B}" srcOrd="1" destOrd="0" presId="urn:microsoft.com/office/officeart/2005/8/layout/radial5"/>
    <dgm:cxn modelId="{892DFA2F-285F-4137-AFC0-4872B11B4A60}" srcId="{FFB29C81-D754-4429-824E-0104AEC2022A}" destId="{C4F347A2-6FB4-48D7-980B-9A75E384B40C}" srcOrd="1" destOrd="0" parTransId="{710A265D-94BA-4C84-B77B-3E5CC0615578}" sibTransId="{C4FC9F8C-EE66-4010-ACC6-0A499BB9811C}"/>
    <dgm:cxn modelId="{25106339-D587-4CB1-8B25-989B6662A12A}" type="presOf" srcId="{D3443290-1101-4F9E-B7AB-D4C6D84C5064}" destId="{B08F3E19-1BFC-4D31-BDA0-6EFCA494C9C1}" srcOrd="0" destOrd="0" presId="urn:microsoft.com/office/officeart/2005/8/layout/radial5"/>
    <dgm:cxn modelId="{CE861C99-9B9C-476A-986A-4E1B9DD13417}" type="presOf" srcId="{034E56A4-D265-476B-8303-6599E93640DB}" destId="{EDC9DB09-CBB5-4EAE-8067-17AAE345B662}" srcOrd="0" destOrd="0" presId="urn:microsoft.com/office/officeart/2005/8/layout/radial5"/>
    <dgm:cxn modelId="{46D882E8-900B-4910-B974-ECF3799021E0}" type="presOf" srcId="{A59603E3-5974-4CCF-BFB3-CD1E48B4C977}" destId="{8CB23C96-0686-4B4F-863D-6B9AD8CE244B}" srcOrd="0" destOrd="0" presId="urn:microsoft.com/office/officeart/2005/8/layout/radial5"/>
    <dgm:cxn modelId="{0BD34607-1521-49D7-A2AC-A694387A87A2}" type="presOf" srcId="{F1EAC469-0BF7-47F8-9159-FF136300995E}" destId="{9D414BE1-F45C-45AC-8448-4EAACF72A87A}" srcOrd="1" destOrd="0" presId="urn:microsoft.com/office/officeart/2005/8/layout/radial5"/>
    <dgm:cxn modelId="{0FA592A0-7342-428B-8337-34468A12A0D3}" type="presOf" srcId="{710A265D-94BA-4C84-B77B-3E5CC0615578}" destId="{5C3FADE7-458A-44DC-A44E-FFEB17C2213C}" srcOrd="1" destOrd="0" presId="urn:microsoft.com/office/officeart/2005/8/layout/radial5"/>
    <dgm:cxn modelId="{6E6E6A47-541A-4605-A579-6525DA206793}" type="presOf" srcId="{AE5E1CCF-E00D-4857-ABAE-079452650EF7}" destId="{9930DAD9-50E5-493B-854D-3F074F607575}" srcOrd="1" destOrd="0" presId="urn:microsoft.com/office/officeart/2005/8/layout/radial5"/>
    <dgm:cxn modelId="{46831EF8-B102-4679-BF6B-20CC56E27D89}" srcId="{034E56A4-D265-476B-8303-6599E93640DB}" destId="{FFB29C81-D754-4429-824E-0104AEC2022A}" srcOrd="0" destOrd="0" parTransId="{AE53CC21-D6DC-47DD-91FD-87FFEE2BB026}" sibTransId="{B293257D-73CA-4AC1-883B-16C699458D31}"/>
    <dgm:cxn modelId="{533BFB33-E4C9-4C1D-A8A8-1C865DBA4C0A}" type="presOf" srcId="{F1EAC469-0BF7-47F8-9159-FF136300995E}" destId="{95EDED5F-FA4D-4345-8344-FFBE10532B0B}" srcOrd="0" destOrd="0" presId="urn:microsoft.com/office/officeart/2005/8/layout/radial5"/>
    <dgm:cxn modelId="{1F29DED0-3470-448E-9E01-2135CEA84FAB}" srcId="{FFB29C81-D754-4429-824E-0104AEC2022A}" destId="{D3443290-1101-4F9E-B7AB-D4C6D84C5064}" srcOrd="3" destOrd="0" parTransId="{6A4A9052-62C6-48BF-BCC3-DAC9B7A25CCB}" sibTransId="{CC56ED62-1C1B-4026-A48A-5568733968A4}"/>
    <dgm:cxn modelId="{461E12F5-2A46-4120-B5AE-94DBB21B8C52}" type="presOf" srcId="{710A265D-94BA-4C84-B77B-3E5CC0615578}" destId="{3FC152E1-8B75-4E17-BB8A-ABCE4BE1C75E}" srcOrd="0" destOrd="0" presId="urn:microsoft.com/office/officeart/2005/8/layout/radial5"/>
    <dgm:cxn modelId="{8441AEE1-5483-4A44-8423-767FDCAD0809}" type="presOf" srcId="{42E83C32-7828-4FE7-BECB-2B97BF5FA623}" destId="{0C93E97F-378F-4FEB-BB18-2DCAF62A633D}" srcOrd="0" destOrd="0" presId="urn:microsoft.com/office/officeart/2005/8/layout/radial5"/>
    <dgm:cxn modelId="{D425ED4C-B49A-4881-8B88-751E8896CF9D}" type="presOf" srcId="{6A4A9052-62C6-48BF-BCC3-DAC9B7A25CCB}" destId="{7D08DA15-5D13-4139-8270-4A3D5F50EFC6}" srcOrd="0" destOrd="0" presId="urn:microsoft.com/office/officeart/2005/8/layout/radial5"/>
    <dgm:cxn modelId="{273C71A3-DE03-4005-A0B1-E0FF4C127E78}" srcId="{FFB29C81-D754-4429-824E-0104AEC2022A}" destId="{A59603E3-5974-4CCF-BFB3-CD1E48B4C977}" srcOrd="2" destOrd="0" parTransId="{F1EAC469-0BF7-47F8-9159-FF136300995E}" sibTransId="{1F836E25-997B-4C90-A584-ED462AF8E739}"/>
    <dgm:cxn modelId="{234AEB15-0ADC-4C55-A3C1-3145DAC62A95}" srcId="{FFB29C81-D754-4429-824E-0104AEC2022A}" destId="{42E83C32-7828-4FE7-BECB-2B97BF5FA623}" srcOrd="0" destOrd="0" parTransId="{AE5E1CCF-E00D-4857-ABAE-079452650EF7}" sibTransId="{EB183CA8-1511-4452-9EF6-54DC61B066AA}"/>
    <dgm:cxn modelId="{33B58A61-614D-44EE-8ABB-B5B82AD647B7}" type="presParOf" srcId="{EDC9DB09-CBB5-4EAE-8067-17AAE345B662}" destId="{E15909C7-9CD7-4A1F-8CC7-60FE3AD9C52B}" srcOrd="0" destOrd="0" presId="urn:microsoft.com/office/officeart/2005/8/layout/radial5"/>
    <dgm:cxn modelId="{6C5741B3-102D-47F9-B492-FF847DE645D9}" type="presParOf" srcId="{EDC9DB09-CBB5-4EAE-8067-17AAE345B662}" destId="{453B4613-4F39-41AD-B4B0-AAF810026DFF}" srcOrd="1" destOrd="0" presId="urn:microsoft.com/office/officeart/2005/8/layout/radial5"/>
    <dgm:cxn modelId="{EA6A08B2-82A1-45EB-B585-5ADD2672EEFD}" type="presParOf" srcId="{453B4613-4F39-41AD-B4B0-AAF810026DFF}" destId="{9930DAD9-50E5-493B-854D-3F074F607575}" srcOrd="0" destOrd="0" presId="urn:microsoft.com/office/officeart/2005/8/layout/radial5"/>
    <dgm:cxn modelId="{626506A0-061D-4004-BB90-CE1D48415B28}" type="presParOf" srcId="{EDC9DB09-CBB5-4EAE-8067-17AAE345B662}" destId="{0C93E97F-378F-4FEB-BB18-2DCAF62A633D}" srcOrd="2" destOrd="0" presId="urn:microsoft.com/office/officeart/2005/8/layout/radial5"/>
    <dgm:cxn modelId="{C6C245A5-CFC3-4C31-83EB-FBC006D04796}" type="presParOf" srcId="{EDC9DB09-CBB5-4EAE-8067-17AAE345B662}" destId="{3FC152E1-8B75-4E17-BB8A-ABCE4BE1C75E}" srcOrd="3" destOrd="0" presId="urn:microsoft.com/office/officeart/2005/8/layout/radial5"/>
    <dgm:cxn modelId="{A496DF51-D824-410B-A953-D8CD95CC3FD6}" type="presParOf" srcId="{3FC152E1-8B75-4E17-BB8A-ABCE4BE1C75E}" destId="{5C3FADE7-458A-44DC-A44E-FFEB17C2213C}" srcOrd="0" destOrd="0" presId="urn:microsoft.com/office/officeart/2005/8/layout/radial5"/>
    <dgm:cxn modelId="{72A31C4E-9A3E-4850-8CDA-0D1BAFBDAC2C}" type="presParOf" srcId="{EDC9DB09-CBB5-4EAE-8067-17AAE345B662}" destId="{805927F5-CCFE-4EFC-87C8-269D84F51243}" srcOrd="4" destOrd="0" presId="urn:microsoft.com/office/officeart/2005/8/layout/radial5"/>
    <dgm:cxn modelId="{DBB1708D-EE61-47E6-AA19-F5B41F8D58F7}" type="presParOf" srcId="{EDC9DB09-CBB5-4EAE-8067-17AAE345B662}" destId="{95EDED5F-FA4D-4345-8344-FFBE10532B0B}" srcOrd="5" destOrd="0" presId="urn:microsoft.com/office/officeart/2005/8/layout/radial5"/>
    <dgm:cxn modelId="{F23C6B95-367B-425E-8FC4-FD728BBB6C07}" type="presParOf" srcId="{95EDED5F-FA4D-4345-8344-FFBE10532B0B}" destId="{9D414BE1-F45C-45AC-8448-4EAACF72A87A}" srcOrd="0" destOrd="0" presId="urn:microsoft.com/office/officeart/2005/8/layout/radial5"/>
    <dgm:cxn modelId="{4FB21558-3647-4C6C-A686-756A9B2AE7C9}" type="presParOf" srcId="{EDC9DB09-CBB5-4EAE-8067-17AAE345B662}" destId="{8CB23C96-0686-4B4F-863D-6B9AD8CE244B}" srcOrd="6" destOrd="0" presId="urn:microsoft.com/office/officeart/2005/8/layout/radial5"/>
    <dgm:cxn modelId="{8FBB3A9F-384C-47E8-BFB9-29B48CF96685}" type="presParOf" srcId="{EDC9DB09-CBB5-4EAE-8067-17AAE345B662}" destId="{7D08DA15-5D13-4139-8270-4A3D5F50EFC6}" srcOrd="7" destOrd="0" presId="urn:microsoft.com/office/officeart/2005/8/layout/radial5"/>
    <dgm:cxn modelId="{84B89365-08CA-442B-A88B-04FBBF07BD3A}" type="presParOf" srcId="{7D08DA15-5D13-4139-8270-4A3D5F50EFC6}" destId="{A22349C5-A50A-428E-BE09-4CED531B7F9B}" srcOrd="0" destOrd="0" presId="urn:microsoft.com/office/officeart/2005/8/layout/radial5"/>
    <dgm:cxn modelId="{2D778AE1-00BC-4694-A7EA-81818A535D19}" type="presParOf" srcId="{EDC9DB09-CBB5-4EAE-8067-17AAE345B662}" destId="{B08F3E19-1BFC-4D31-BDA0-6EFCA494C9C1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0254E2-0450-49A8-8E65-FDB6ACB97770}">
      <dsp:nvSpPr>
        <dsp:cNvPr id="0" name=""/>
        <dsp:cNvSpPr/>
      </dsp:nvSpPr>
      <dsp:spPr>
        <a:xfrm>
          <a:off x="1408429" y="0"/>
          <a:ext cx="704214" cy="905192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894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10" kern="1200" baseline="0" dirty="0" smtClean="0"/>
            <a:t>Федеральные</a:t>
          </a:r>
          <a:r>
            <a:rPr lang="ru-RU" sz="800" kern="1200" dirty="0" smtClean="0"/>
            <a:t> </a:t>
          </a:r>
          <a:r>
            <a:rPr lang="ru-RU" sz="1000" kern="1200" baseline="0" dirty="0" smtClean="0"/>
            <a:t>законы</a:t>
          </a:r>
          <a:endParaRPr lang="ru-RU" sz="1000" kern="1200" baseline="0" dirty="0"/>
        </a:p>
      </dsp:txBody>
      <dsp:txXfrm>
        <a:off x="1408429" y="0"/>
        <a:ext cx="704214" cy="905192"/>
      </dsp:txXfrm>
    </dsp:sp>
    <dsp:sp modelId="{D4EBE1C9-B3CC-4499-983E-08694597D9FA}">
      <dsp:nvSpPr>
        <dsp:cNvPr id="0" name=""/>
        <dsp:cNvSpPr/>
      </dsp:nvSpPr>
      <dsp:spPr>
        <a:xfrm>
          <a:off x="1056322" y="905192"/>
          <a:ext cx="1408429" cy="905192"/>
        </a:xfrm>
        <a:prstGeom prst="trapezoid">
          <a:avLst>
            <a:gd name="adj" fmla="val 38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Указы Президента</a:t>
          </a:r>
          <a:endParaRPr lang="ru-RU" sz="1200" kern="1200" dirty="0"/>
        </a:p>
      </dsp:txBody>
      <dsp:txXfrm>
        <a:off x="1302797" y="905192"/>
        <a:ext cx="915479" cy="905192"/>
      </dsp:txXfrm>
    </dsp:sp>
    <dsp:sp modelId="{9D62547F-5AA7-4C83-9447-E24314CAA7C5}">
      <dsp:nvSpPr>
        <dsp:cNvPr id="0" name=""/>
        <dsp:cNvSpPr/>
      </dsp:nvSpPr>
      <dsp:spPr>
        <a:xfrm>
          <a:off x="704215" y="1810385"/>
          <a:ext cx="2112645" cy="905192"/>
        </a:xfrm>
        <a:prstGeom prst="trapezoid">
          <a:avLst>
            <a:gd name="adj" fmla="val 38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Конституция</a:t>
          </a:r>
          <a:endParaRPr lang="ru-RU" sz="1200" kern="1200" dirty="0"/>
        </a:p>
      </dsp:txBody>
      <dsp:txXfrm>
        <a:off x="1073927" y="1810385"/>
        <a:ext cx="1373219" cy="905192"/>
      </dsp:txXfrm>
    </dsp:sp>
    <dsp:sp modelId="{95FB2F2C-4AAB-4345-8DC8-AFF9C811443B}">
      <dsp:nvSpPr>
        <dsp:cNvPr id="0" name=""/>
        <dsp:cNvSpPr/>
      </dsp:nvSpPr>
      <dsp:spPr>
        <a:xfrm>
          <a:off x="352107" y="2715577"/>
          <a:ext cx="2816859" cy="905192"/>
        </a:xfrm>
        <a:prstGeom prst="trapezoid">
          <a:avLst>
            <a:gd name="adj" fmla="val 38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Постановления  правительства</a:t>
          </a:r>
          <a:endParaRPr lang="ru-RU" sz="1200" kern="1200" dirty="0"/>
        </a:p>
      </dsp:txBody>
      <dsp:txXfrm>
        <a:off x="845058" y="2715577"/>
        <a:ext cx="1830959" cy="905192"/>
      </dsp:txXfrm>
    </dsp:sp>
    <dsp:sp modelId="{D1E293BD-AA6E-403B-BB19-05845ED887E2}">
      <dsp:nvSpPr>
        <dsp:cNvPr id="0" name=""/>
        <dsp:cNvSpPr/>
      </dsp:nvSpPr>
      <dsp:spPr>
        <a:xfrm>
          <a:off x="0" y="3598946"/>
          <a:ext cx="3521075" cy="905192"/>
        </a:xfrm>
        <a:prstGeom prst="trapezoid">
          <a:avLst>
            <a:gd name="adj" fmla="val 38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Правовые акты органов местного самоуправления</a:t>
          </a:r>
          <a:endParaRPr lang="ru-RU" sz="1200" kern="1200" dirty="0"/>
        </a:p>
      </dsp:txBody>
      <dsp:txXfrm>
        <a:off x="616188" y="3598946"/>
        <a:ext cx="2288698" cy="9051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400235-1C2C-447C-AF37-FD40EB153C02}">
      <dsp:nvSpPr>
        <dsp:cNvPr id="0" name=""/>
        <dsp:cNvSpPr/>
      </dsp:nvSpPr>
      <dsp:spPr>
        <a:xfrm>
          <a:off x="1347331" y="2076241"/>
          <a:ext cx="960084" cy="9600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права</a:t>
          </a:r>
          <a:endParaRPr lang="ru-RU" sz="1600" kern="1200" baseline="0" dirty="0"/>
        </a:p>
      </dsp:txBody>
      <dsp:txXfrm>
        <a:off x="1487932" y="2216842"/>
        <a:ext cx="678882" cy="678882"/>
      </dsp:txXfrm>
    </dsp:sp>
    <dsp:sp modelId="{02B38026-6A2F-4C40-BC87-B766E53C2E7A}">
      <dsp:nvSpPr>
        <dsp:cNvPr id="0" name=""/>
        <dsp:cNvSpPr/>
      </dsp:nvSpPr>
      <dsp:spPr>
        <a:xfrm rot="16200000">
          <a:off x="1725309" y="1726230"/>
          <a:ext cx="204128" cy="3264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1755928" y="1822135"/>
        <a:ext cx="142890" cy="195856"/>
      </dsp:txXfrm>
    </dsp:sp>
    <dsp:sp modelId="{DDD77B36-EEEA-43CE-A70B-FC6DD7BC8292}">
      <dsp:nvSpPr>
        <dsp:cNvPr id="0" name=""/>
        <dsp:cNvSpPr/>
      </dsp:nvSpPr>
      <dsp:spPr>
        <a:xfrm>
          <a:off x="1347331" y="731009"/>
          <a:ext cx="960084" cy="9600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Платить налоги</a:t>
          </a:r>
          <a:endParaRPr lang="ru-RU" sz="1600" kern="1200" baseline="0" dirty="0"/>
        </a:p>
      </dsp:txBody>
      <dsp:txXfrm>
        <a:off x="1487932" y="871610"/>
        <a:ext cx="678882" cy="678882"/>
      </dsp:txXfrm>
    </dsp:sp>
    <dsp:sp modelId="{60EA1394-10A8-48F9-B6C1-BE1910C27E1C}">
      <dsp:nvSpPr>
        <dsp:cNvPr id="0" name=""/>
        <dsp:cNvSpPr/>
      </dsp:nvSpPr>
      <dsp:spPr>
        <a:xfrm>
          <a:off x="2392148" y="2393069"/>
          <a:ext cx="204128" cy="3264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2392148" y="2458355"/>
        <a:ext cx="142890" cy="195856"/>
      </dsp:txXfrm>
    </dsp:sp>
    <dsp:sp modelId="{9CD11AA9-0BA8-48FC-A690-9F2C6DF8FD56}">
      <dsp:nvSpPr>
        <dsp:cNvPr id="0" name=""/>
        <dsp:cNvSpPr/>
      </dsp:nvSpPr>
      <dsp:spPr>
        <a:xfrm>
          <a:off x="2692563" y="2076241"/>
          <a:ext cx="960084" cy="9600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быть свободным</a:t>
          </a:r>
          <a:endParaRPr lang="ru-RU" sz="1600" kern="1200" baseline="0" dirty="0"/>
        </a:p>
      </dsp:txBody>
      <dsp:txXfrm>
        <a:off x="2833164" y="2216842"/>
        <a:ext cx="678882" cy="678882"/>
      </dsp:txXfrm>
    </dsp:sp>
    <dsp:sp modelId="{D32508B5-F888-4235-86FA-C58F9EBB0727}">
      <dsp:nvSpPr>
        <dsp:cNvPr id="0" name=""/>
        <dsp:cNvSpPr/>
      </dsp:nvSpPr>
      <dsp:spPr>
        <a:xfrm rot="5400000">
          <a:off x="1725309" y="3059908"/>
          <a:ext cx="204128" cy="3264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1755928" y="3094575"/>
        <a:ext cx="142890" cy="195856"/>
      </dsp:txXfrm>
    </dsp:sp>
    <dsp:sp modelId="{4CA23B1A-A447-4D96-B67B-1A436A4E3C95}">
      <dsp:nvSpPr>
        <dsp:cNvPr id="0" name=""/>
        <dsp:cNvSpPr/>
      </dsp:nvSpPr>
      <dsp:spPr>
        <a:xfrm>
          <a:off x="1347331" y="3421473"/>
          <a:ext cx="960084" cy="9600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Защищать Родину</a:t>
          </a:r>
          <a:endParaRPr lang="ru-RU" sz="1600" kern="1200" baseline="0" dirty="0"/>
        </a:p>
      </dsp:txBody>
      <dsp:txXfrm>
        <a:off x="1487932" y="3562074"/>
        <a:ext cx="678882" cy="678882"/>
      </dsp:txXfrm>
    </dsp:sp>
    <dsp:sp modelId="{F3674AD0-3748-4435-84C3-712111DDCFBD}">
      <dsp:nvSpPr>
        <dsp:cNvPr id="0" name=""/>
        <dsp:cNvSpPr/>
      </dsp:nvSpPr>
      <dsp:spPr>
        <a:xfrm rot="10800000">
          <a:off x="1058470" y="2393069"/>
          <a:ext cx="204128" cy="3264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1119708" y="2458355"/>
        <a:ext cx="142890" cy="195856"/>
      </dsp:txXfrm>
    </dsp:sp>
    <dsp:sp modelId="{6CC25222-CAB8-442C-AF67-3226416E457F}">
      <dsp:nvSpPr>
        <dsp:cNvPr id="0" name=""/>
        <dsp:cNvSpPr/>
      </dsp:nvSpPr>
      <dsp:spPr>
        <a:xfrm>
          <a:off x="2098" y="2076241"/>
          <a:ext cx="960084" cy="9600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Избирать </a:t>
          </a:r>
          <a:endParaRPr lang="ru-RU" sz="1600" kern="1200" baseline="0" dirty="0"/>
        </a:p>
      </dsp:txBody>
      <dsp:txXfrm>
        <a:off x="142699" y="2216842"/>
        <a:ext cx="678882" cy="6788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5909C7-9CD7-4A1F-8CC7-60FE3AD9C52B}">
      <dsp:nvSpPr>
        <dsp:cNvPr id="0" name=""/>
        <dsp:cNvSpPr/>
      </dsp:nvSpPr>
      <dsp:spPr>
        <a:xfrm>
          <a:off x="1392796" y="1746437"/>
          <a:ext cx="992482" cy="992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обязанности</a:t>
          </a:r>
          <a:endParaRPr lang="ru-RU" sz="1600" kern="1200" baseline="0" dirty="0"/>
        </a:p>
      </dsp:txBody>
      <dsp:txXfrm>
        <a:off x="1538142" y="1891783"/>
        <a:ext cx="701790" cy="701790"/>
      </dsp:txXfrm>
    </dsp:sp>
    <dsp:sp modelId="{453B4613-4F39-41AD-B4B0-AAF810026DFF}">
      <dsp:nvSpPr>
        <dsp:cNvPr id="0" name=""/>
        <dsp:cNvSpPr/>
      </dsp:nvSpPr>
      <dsp:spPr>
        <a:xfrm rot="16200000">
          <a:off x="1783529" y="1384615"/>
          <a:ext cx="211016" cy="337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1815182" y="1483757"/>
        <a:ext cx="147711" cy="202466"/>
      </dsp:txXfrm>
    </dsp:sp>
    <dsp:sp modelId="{0C93E97F-378F-4FEB-BB18-2DCAF62A633D}">
      <dsp:nvSpPr>
        <dsp:cNvPr id="0" name=""/>
        <dsp:cNvSpPr/>
      </dsp:nvSpPr>
      <dsp:spPr>
        <a:xfrm>
          <a:off x="1392796" y="355810"/>
          <a:ext cx="992482" cy="992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Получать образование</a:t>
          </a:r>
          <a:endParaRPr lang="ru-RU" sz="1600" kern="1200" baseline="0" dirty="0"/>
        </a:p>
      </dsp:txBody>
      <dsp:txXfrm>
        <a:off x="1538142" y="501156"/>
        <a:ext cx="701790" cy="701790"/>
      </dsp:txXfrm>
    </dsp:sp>
    <dsp:sp modelId="{3FC152E1-8B75-4E17-BB8A-ABCE4BE1C75E}">
      <dsp:nvSpPr>
        <dsp:cNvPr id="0" name=""/>
        <dsp:cNvSpPr/>
      </dsp:nvSpPr>
      <dsp:spPr>
        <a:xfrm>
          <a:off x="2472871" y="2073956"/>
          <a:ext cx="211016" cy="337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472871" y="2141445"/>
        <a:ext cx="147711" cy="202466"/>
      </dsp:txXfrm>
    </dsp:sp>
    <dsp:sp modelId="{805927F5-CCFE-4EFC-87C8-269D84F51243}">
      <dsp:nvSpPr>
        <dsp:cNvPr id="0" name=""/>
        <dsp:cNvSpPr/>
      </dsp:nvSpPr>
      <dsp:spPr>
        <a:xfrm>
          <a:off x="2783423" y="1746437"/>
          <a:ext cx="992482" cy="992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Соблюдать законы</a:t>
          </a:r>
          <a:endParaRPr lang="ru-RU" sz="1600" kern="1200" baseline="0" dirty="0"/>
        </a:p>
      </dsp:txBody>
      <dsp:txXfrm>
        <a:off x="2928769" y="1891783"/>
        <a:ext cx="701790" cy="701790"/>
      </dsp:txXfrm>
    </dsp:sp>
    <dsp:sp modelId="{95EDED5F-FA4D-4345-8344-FFBE10532B0B}">
      <dsp:nvSpPr>
        <dsp:cNvPr id="0" name=""/>
        <dsp:cNvSpPr/>
      </dsp:nvSpPr>
      <dsp:spPr>
        <a:xfrm rot="5400000">
          <a:off x="1783529" y="2763297"/>
          <a:ext cx="211016" cy="337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1815182" y="2799134"/>
        <a:ext cx="147711" cy="202466"/>
      </dsp:txXfrm>
    </dsp:sp>
    <dsp:sp modelId="{8CB23C96-0686-4B4F-863D-6B9AD8CE244B}">
      <dsp:nvSpPr>
        <dsp:cNvPr id="0" name=""/>
        <dsp:cNvSpPr/>
      </dsp:nvSpPr>
      <dsp:spPr>
        <a:xfrm>
          <a:off x="1392796" y="3137063"/>
          <a:ext cx="992482" cy="992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трудиться</a:t>
          </a:r>
          <a:endParaRPr lang="ru-RU" sz="1600" kern="1200" baseline="0" dirty="0"/>
        </a:p>
      </dsp:txBody>
      <dsp:txXfrm>
        <a:off x="1538142" y="3282409"/>
        <a:ext cx="701790" cy="701790"/>
      </dsp:txXfrm>
    </dsp:sp>
    <dsp:sp modelId="{7D08DA15-5D13-4139-8270-4A3D5F50EFC6}">
      <dsp:nvSpPr>
        <dsp:cNvPr id="0" name=""/>
        <dsp:cNvSpPr/>
      </dsp:nvSpPr>
      <dsp:spPr>
        <a:xfrm rot="10800000">
          <a:off x="1094188" y="2073956"/>
          <a:ext cx="211016" cy="337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1157493" y="2141445"/>
        <a:ext cx="147711" cy="202466"/>
      </dsp:txXfrm>
    </dsp:sp>
    <dsp:sp modelId="{B08F3E19-1BFC-4D31-BDA0-6EFCA494C9C1}">
      <dsp:nvSpPr>
        <dsp:cNvPr id="0" name=""/>
        <dsp:cNvSpPr/>
      </dsp:nvSpPr>
      <dsp:spPr>
        <a:xfrm>
          <a:off x="2169" y="1746437"/>
          <a:ext cx="992482" cy="992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baseline="0" dirty="0" smtClean="0"/>
            <a:t>Охранять природу</a:t>
          </a:r>
          <a:endParaRPr lang="ru-RU" sz="1600" kern="1200" baseline="0" dirty="0"/>
        </a:p>
      </dsp:txBody>
      <dsp:txXfrm>
        <a:off x="147515" y="1891783"/>
        <a:ext cx="701790" cy="7017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65D7EE1-6EBF-4B0B-A3E9-FA70C0827FD2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ADE518B-8544-45B9-B0D8-06D3127FE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9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9A0DA9-56BC-4E80-A6F0-5CD4DAF6E86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1C3181-CA33-46BA-A787-00FCA6C00A3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9A3D13-F509-4B47-8928-33C1A72449B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70FB1C-8844-44AD-97AA-55256D8D07E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12C12D-2C7E-4790-98CC-12F6E490000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DD217E-BB8C-4835-ABEC-E8D68671E79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49AA63-0DCC-44C2-9A76-9146FE9DB01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22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F4681C-92EB-4870-B275-E12631E2E1C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86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4AE7E3D-B592-4856-A97F-2FE6CDA96AA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DE518B-8544-45B9-B0D8-06D3127FE91C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9463FC-A947-42D9-A09D-9602ACE7E70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7538BD9-E1AC-477E-AD64-3ABF10D9BB1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5045ED-72E7-43B0-8919-41916DEB0DE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175C1FA-0CCF-4755-8F86-83DB302876D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47E707-D9ED-4950-B63C-89274B75663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46038C-9B85-454C-B36D-FF1910B169F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D0B4CF-C7CE-4D20-B9ED-A93E597F4E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1C70ED-4624-42B8-B34D-B52BF8C8B3F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1028192-E48B-404E-9BA1-7FB808221A54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D86B54E-3CD7-40C2-ACA4-EB5E215EC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CFBE2-DD68-463C-B850-5D8C35094B29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6E7F1-0E48-441B-92D0-975264E48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B49FF1-7B5C-4223-850C-6E9CDFA0FC6B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775B97F-08EB-4723-BE7A-50EB27D99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19A20-765C-4794-A8F1-85BC9E32EAE7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A8858-6606-49B9-B06D-ADCB621D0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6CA7F5E-B982-4968-BB93-A2B9B37ACB61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E6C6A7-E7EA-4D09-8E35-BAE7F95FB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54418-DC46-4859-AC94-6621EF066A45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8B1C2-BC76-48AF-A250-96E009843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B7C11-9E34-4D50-9B4E-F85A45430877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57E40-1DF3-4731-902D-6AC686CE4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CDFD4-0659-4932-A157-2B5C79D35173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BAD68-040B-4B95-9871-0D8470FED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3560B-62E2-4458-AEFB-1CEBA14F6A26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34B40-590C-43BD-A57A-6FDBD7CCCE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87235-390C-42E4-B49D-D3EE8BB37AF8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80603-EC94-46FC-9044-483B5BE7F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29A7B1-E338-4AA7-8405-A0020CB3B23B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24126A-4E48-4083-BB4E-4DE4D0942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862D835-FFC2-47F4-B6E4-A2EBD3C95946}" type="datetimeFigureOut">
              <a:rPr lang="ru-RU"/>
              <a:pPr>
                <a:defRPr/>
              </a:pPr>
              <a:t>17.10.2016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76AD30B-9BB8-41DA-A410-94ADBD863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Турнир знатоков права в 6 классе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Автор: учитель истории и обществознания высшей категории  МБОУ «</a:t>
            </a:r>
            <a:r>
              <a:rPr lang="ru-RU" dirty="0" err="1" smtClean="0"/>
              <a:t>Шугуровская</a:t>
            </a:r>
            <a:r>
              <a:rPr lang="ru-RU" dirty="0" smtClean="0"/>
              <a:t> СОШ имени В.П.Чкалова» </a:t>
            </a:r>
            <a:r>
              <a:rPr lang="ru-RU" dirty="0" err="1" smtClean="0"/>
              <a:t>Лениногорского</a:t>
            </a:r>
            <a:r>
              <a:rPr lang="ru-RU" smtClean="0"/>
              <a:t> района РТ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err="1" smtClean="0"/>
              <a:t>Гиматдинова</a:t>
            </a:r>
            <a:r>
              <a:rPr lang="ru-RU" dirty="0" smtClean="0"/>
              <a:t> Рима </a:t>
            </a:r>
            <a:r>
              <a:rPr lang="ru-RU" dirty="0" err="1" smtClean="0"/>
              <a:t>Фатыховна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30876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7 тур– «выражения».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700" dirty="0" smtClean="0"/>
              <a:t>Объясните смысл выражений.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«Законы обязаны своей силой нравам».</a:t>
            </a:r>
            <a:br>
              <a:rPr lang="ru-RU" dirty="0" smtClean="0"/>
            </a:br>
            <a:r>
              <a:rPr lang="ru-RU" b="1" dirty="0" smtClean="0"/>
              <a:t>Клод </a:t>
            </a:r>
            <a:r>
              <a:rPr lang="ru-RU" b="1" dirty="0" err="1" smtClean="0"/>
              <a:t>Адриан</a:t>
            </a:r>
            <a:r>
              <a:rPr lang="ru-RU" b="1" dirty="0" smtClean="0"/>
              <a:t> Гельвеций</a:t>
            </a:r>
            <a:endParaRPr lang="ru-RU" dirty="0" smtClean="0"/>
          </a:p>
          <a:p>
            <a:r>
              <a:rPr lang="ru-RU" dirty="0" smtClean="0"/>
              <a:t>«Законы, как и дома, опираются друг на друга».</a:t>
            </a:r>
            <a:br>
              <a:rPr lang="ru-RU" dirty="0" smtClean="0"/>
            </a:br>
            <a:r>
              <a:rPr lang="ru-RU" b="1" dirty="0" err="1" smtClean="0"/>
              <a:t>Эдмунд</a:t>
            </a:r>
            <a:r>
              <a:rPr lang="ru-RU" b="1" dirty="0" smtClean="0"/>
              <a:t> </a:t>
            </a:r>
            <a:r>
              <a:rPr lang="ru-RU" b="1" dirty="0" err="1" smtClean="0"/>
              <a:t>Бёрк</a:t>
            </a:r>
            <a:endParaRPr lang="ru-RU" dirty="0" smtClean="0"/>
          </a:p>
          <a:p>
            <a:r>
              <a:rPr lang="ru-RU" dirty="0" smtClean="0"/>
              <a:t>«По одному и тому же закону необходимость воздаст и великим, и малым». </a:t>
            </a:r>
            <a:br>
              <a:rPr lang="ru-RU" dirty="0" smtClean="0"/>
            </a:br>
            <a:r>
              <a:rPr lang="ru-RU" b="1" dirty="0" smtClean="0"/>
              <a:t>Гораций </a:t>
            </a:r>
            <a:endParaRPr lang="ru-RU" dirty="0" smtClean="0"/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2040" y="6350"/>
            <a:ext cx="6410347" cy="248654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tt-RU" dirty="0" smtClean="0"/>
              <a:t/>
            </a:r>
            <a:br>
              <a:rPr lang="tt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8 тур- «творческий».</a:t>
            </a:r>
            <a:br>
              <a:rPr lang="ru-RU" dirty="0" smtClean="0"/>
            </a:br>
            <a:r>
              <a:rPr lang="ru-RU" sz="2400" dirty="0" smtClean="0"/>
              <a:t>Выберите тему и напишите небольшое сочинение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tt-RU" dirty="0" smtClean="0">
                <a:latin typeface="Times New Roman" pitchFamily="18" charset="0"/>
              </a:rPr>
              <a:t>1)Незнание закона не освобождает от ответственности.</a:t>
            </a:r>
          </a:p>
          <a:p>
            <a:pPr>
              <a:lnSpc>
                <a:spcPct val="90000"/>
              </a:lnSpc>
            </a:pPr>
            <a:r>
              <a:rPr lang="tt-RU" dirty="0" smtClean="0">
                <a:latin typeface="Times New Roman" pitchFamily="18" charset="0"/>
              </a:rPr>
              <a:t>2)Конституцию страны должен знать каждый гражданин этой страны.</a:t>
            </a:r>
          </a:p>
          <a:p>
            <a:pPr>
              <a:lnSpc>
                <a:spcPct val="90000"/>
              </a:lnSpc>
            </a:pPr>
            <a:r>
              <a:rPr lang="tt-RU" dirty="0" smtClean="0">
                <a:latin typeface="Times New Roman" pitchFamily="18" charset="0"/>
              </a:rPr>
              <a:t>3)Охрана правопорядка является общим делом государственных служб и граждан.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239000" cy="151216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9 тур- «проступок или преступление?»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57338"/>
          <a:ext cx="7139136" cy="244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9568"/>
                <a:gridCol w="3569568"/>
              </a:tblGrid>
              <a:tr h="379035">
                <a:tc>
                  <a:txBody>
                    <a:bodyPr/>
                    <a:lstStyle/>
                    <a:p>
                      <a:r>
                        <a:rPr lang="ru-RU" dirty="0" smtClean="0"/>
                        <a:t> проступок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преступление</a:t>
                      </a:r>
                      <a:endParaRPr lang="ru-RU" dirty="0"/>
                    </a:p>
                  </a:txBody>
                  <a:tcPr/>
                </a:tc>
              </a:tr>
              <a:tr h="20692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973" name="TextBox 6"/>
          <p:cNvSpPr txBox="1">
            <a:spLocks noChangeArrowheads="1"/>
          </p:cNvSpPr>
          <p:nvPr/>
        </p:nvSpPr>
        <p:spPr bwMode="auto">
          <a:xfrm>
            <a:off x="2124075" y="256540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39750" y="4005263"/>
            <a:ext cx="1295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rebuchet MS" pitchFamily="34" charset="0"/>
              </a:rPr>
              <a:t>Убийство 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9750" y="4292600"/>
            <a:ext cx="34559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rebuchet MS" pitchFamily="34" charset="0"/>
              </a:rPr>
              <a:t>Распитие спиртных напитков </a:t>
            </a:r>
          </a:p>
          <a:p>
            <a:r>
              <a:rPr lang="ru-RU" dirty="0">
                <a:latin typeface="Trebuchet MS" pitchFamily="34" charset="0"/>
              </a:rPr>
              <a:t>в общественных местах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9750" y="5157788"/>
            <a:ext cx="4194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rebuchet MS" pitchFamily="34" charset="0"/>
              </a:rPr>
              <a:t>Причинение тяжкого вреда </a:t>
            </a:r>
          </a:p>
          <a:p>
            <a:r>
              <a:rPr lang="ru-RU" dirty="0">
                <a:latin typeface="Trebuchet MS" pitchFamily="34" charset="0"/>
              </a:rPr>
              <a:t>здоровью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39750" y="4868863"/>
            <a:ext cx="2676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rebuchet MS" pitchFamily="34" charset="0"/>
              </a:rPr>
              <a:t>Похищение человека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39750" y="5805488"/>
            <a:ext cx="17732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rebuchet MS" pitchFamily="34" charset="0"/>
              </a:rPr>
              <a:t>Хулиганство 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140200" y="4076700"/>
            <a:ext cx="3711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Trebuchet MS" pitchFamily="34" charset="0"/>
              </a:rPr>
              <a:t>Превышение скорости движения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211638" y="4437063"/>
            <a:ext cx="1968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rebuchet MS" pitchFamily="34" charset="0"/>
              </a:rPr>
              <a:t>Вымогательство 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211638" y="4797425"/>
            <a:ext cx="1219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rebuchet MS" pitchFamily="34" charset="0"/>
              </a:rPr>
              <a:t>Кража 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211638" y="5157788"/>
            <a:ext cx="275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rebuchet MS" pitchFamily="34" charset="0"/>
              </a:rPr>
              <a:t>Нецензурная брань</a:t>
            </a:r>
          </a:p>
        </p:txBody>
      </p:sp>
      <p:sp>
        <p:nvSpPr>
          <p:cNvPr id="40983" name="TextBox 26"/>
          <p:cNvSpPr txBox="1">
            <a:spLocks noChangeArrowheads="1"/>
          </p:cNvSpPr>
          <p:nvPr/>
        </p:nvSpPr>
        <p:spPr bwMode="auto">
          <a:xfrm>
            <a:off x="1979712" y="5661248"/>
            <a:ext cx="619283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rebuchet MS" pitchFamily="34" charset="0"/>
              </a:rPr>
              <a:t>Чем отличается проступок от преступления?</a:t>
            </a:r>
          </a:p>
          <a:p>
            <a:r>
              <a:rPr lang="ru-RU" dirty="0">
                <a:solidFill>
                  <a:srgbClr val="FF0000"/>
                </a:solidFill>
                <a:latin typeface="Trebuchet MS" pitchFamily="34" charset="0"/>
              </a:rPr>
              <a:t>Какие санкции применяются в случае совершения проступка, преступления?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0.39375 -0.310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00" y="-1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39705 -0.4048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00" y="-2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68 -0.01551 L 0.3691 -0.4041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00" y="-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L -0.00243 -0.383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39983 -0.1949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0" y="-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0.0184 -0.2263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-1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0.05156 -0.2053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" y="-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-0.38697 -0.2159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0" y="-1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68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10 тур- «Прогулка по  городу»</a:t>
            </a:r>
            <a:br>
              <a:rPr lang="ru-RU" dirty="0" smtClean="0"/>
            </a:br>
            <a:r>
              <a:rPr lang="ru-RU" sz="2700" dirty="0" smtClean="0"/>
              <a:t>(вставьте пропущенные слова)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Ребята подъезжают к городу. В городе очень оживленное движение, поэтому правопорядок на улице осуществляет ___________. А вот охраной общественного порядка и обеспечением личной и имущественной безопасности </a:t>
            </a:r>
            <a:r>
              <a:rPr lang="ru-RU" sz="2000" dirty="0" err="1" smtClean="0"/>
              <a:t>занимается____________</a:t>
            </a:r>
            <a:r>
              <a:rPr lang="ru-RU" sz="2000" dirty="0" smtClean="0"/>
              <a:t>.  Вот это красивое здание ___________, которая наблюдает за правильным исполнением законов. Ребята знают, что те граждане кому исполняется 14 лет, обязательно должен посещать следующее </a:t>
            </a:r>
            <a:r>
              <a:rPr lang="ru-RU" sz="2000" dirty="0" err="1" smtClean="0"/>
              <a:t>здание-_____________________________</a:t>
            </a:r>
            <a:r>
              <a:rPr lang="ru-RU" sz="2000" dirty="0" smtClean="0"/>
              <a:t>. Наконец ребята добрались до здания _______, где они хотели познакомиться с процессом осуществления правосудия.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43213" y="2205038"/>
            <a:ext cx="1081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D83818"/>
                </a:solidFill>
                <a:latin typeface="Trebuchet MS" pitchFamily="34" charset="0"/>
              </a:rPr>
              <a:t>ДПС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67400" y="2781300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D83818"/>
                </a:solidFill>
                <a:latin typeface="Trebuchet MS" pitchFamily="34" charset="0"/>
              </a:rPr>
              <a:t>полиция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24300" y="3141663"/>
            <a:ext cx="1512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D83818"/>
                </a:solidFill>
                <a:latin typeface="Trebuchet MS" pitchFamily="34" charset="0"/>
              </a:rPr>
              <a:t>прокуратура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27088" y="4292600"/>
            <a:ext cx="38163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D83818"/>
                </a:solidFill>
                <a:latin typeface="Trebuchet MS" pitchFamily="34" charset="0"/>
              </a:rPr>
              <a:t>паспортно- визовой службы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348038" y="4652963"/>
            <a:ext cx="935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D83818"/>
                </a:solidFill>
                <a:latin typeface="Trebuchet MS" pitchFamily="34" charset="0"/>
              </a:rPr>
              <a:t>суда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45277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11 тур- «поступай правильно»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50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Продолжите список действий, которые могут вам повредить</a:t>
            </a:r>
          </a:p>
        </p:txBody>
      </p:sp>
      <p:graphicFrame>
        <p:nvGraphicFramePr>
          <p:cNvPr id="45084" name="Group 28"/>
          <p:cNvGraphicFramePr>
            <a:graphicFrameLocks noGrp="1"/>
          </p:cNvGraphicFramePr>
          <p:nvPr/>
        </p:nvGraphicFramePr>
        <p:xfrm>
          <a:off x="1187450" y="2565400"/>
          <a:ext cx="6096000" cy="2600325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3714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</a:rPr>
                        <a:t>Дать копии документов посторонним людям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Рассказать широкому кругу лиц об отъезде родителей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429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12 тур- «кроссворд наоборот»</a:t>
            </a:r>
            <a:endParaRPr lang="ru-RU" dirty="0"/>
          </a:p>
        </p:txBody>
      </p:sp>
      <p:graphicFrame>
        <p:nvGraphicFramePr>
          <p:cNvPr id="49242" name="Group 90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2971800"/>
        </p:xfrm>
        <a:graphic>
          <a:graphicData uri="http://schemas.openxmlformats.org/drawingml/2006/table">
            <a:tbl>
              <a:tblPr/>
              <a:tblGrid>
                <a:gridCol w="804863"/>
                <a:gridCol w="803275"/>
                <a:gridCol w="804862"/>
                <a:gridCol w="804863"/>
                <a:gridCol w="803275"/>
                <a:gridCol w="804862"/>
                <a:gridCol w="804863"/>
                <a:gridCol w="1608137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</a:rPr>
                        <a:t>1.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</a:rPr>
                        <a:t>н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2. 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3.  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4.  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д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5.  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ц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д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6.  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7. 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з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8.  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</a:rPr>
                        <a:t>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45277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13тур- «Историческая задача»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t-RU" dirty="0" smtClean="0"/>
              <a:t> Писцы в средние века по приказу своих хозяев часто изготавливали поддельные документы. Чтобы такие явления не повторялись, документы писали два раза на одном листе. Каким образом с помощью такого метода можно было доказать достоверность этих документов?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Спасибо за участие!</a:t>
            </a:r>
            <a:endParaRPr lang="ru-RU" dirty="0"/>
          </a:p>
        </p:txBody>
      </p:sp>
      <p:pic>
        <p:nvPicPr>
          <p:cNvPr id="4" name="Содержимое 3" descr="р1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62175" y="2119313"/>
            <a:ext cx="3829050" cy="38274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4"/>
            <a:ext cx="7239000" cy="138013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Использованная литература и источники: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1.Конституция РФ.</a:t>
            </a:r>
          </a:p>
          <a:p>
            <a:r>
              <a:rPr lang="ru-RU" dirty="0" smtClean="0"/>
              <a:t>2. А.И.Кравченко. Е.А.Певцова. Обществознание, 6 класс. М, «Русское слово». </a:t>
            </a:r>
            <a:r>
              <a:rPr lang="ru-RU" dirty="0" smtClean="0"/>
              <a:t>2010.</a:t>
            </a:r>
            <a:endParaRPr lang="ru-RU" dirty="0" smtClean="0"/>
          </a:p>
          <a:p>
            <a:r>
              <a:rPr lang="ru-RU" dirty="0" smtClean="0"/>
              <a:t>3.Диаграмма- Доклад уполномоченного по правам ребенка в городе Москве о соблюдении и защите прав, свобод и законных интересов ребенка в 2007 году.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тур- «Разминка» (блиц - вопросы)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тур- « В поисках истины» (исправьте ошибки в тексте)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3тур- « Источники права» (расставьте правильно источники права)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тур- «Права и обязанности граждан РФ» (исправьте ошибки)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тур- «Мораль и право»(исправьте ошибки в сравнительной таблице)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 тур- «Кто нарушает права ребенка и как их защитить»(ответьте на вопрос опираясь на диаграмму)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 тур- «Объясните выражения»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 тур- «Творческий »(напишите небольшое сочинение)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 тур- «Проступок или преступление» (заполните таблицу)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 тур- «Прогулка по городу» (вставьте пропущенные слова)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11тур- «Поступай правильно» (продолжите список действий)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 тур- «Кроссворд наоборот» (дайте определения понятиям)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 тур- «Историческая задача»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1 тур- разминка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1.Важнейший институт общества, призванный обеспечивать порядок и организовать жизнь людей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(государство)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Когда появились первые государства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(5-6 тыс. лет назад)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Как называется город государство</a:t>
            </a:r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(полис)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Обязательные платежи государству с физических и юридических лиц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(налоги)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.Верховенство государственной власти внутри страны и независимость в международных отношениях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(суверенитет)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Люди, которые имеют правовые отношения с государством.</a:t>
            </a:r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(граждане)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7.Взаимная ответственность государства и граждан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(гражданство)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Официальный знак, который представлен на флагах, деньгах, печатях.</a:t>
            </a:r>
            <a:endParaRPr lang="tt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(герб)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t-RU" i="1" dirty="0" smtClean="0">
                <a:latin typeface="Times New Roman" pitchFamily="18" charset="0"/>
                <a:cs typeface="Times New Roman" pitchFamily="18" charset="0"/>
              </a:rPr>
              <a:t> 9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. Система взаимосвязанных юридических норм, которые являются обязательными для всех.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(право)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2 тур- « В поисках истины». </a:t>
            </a:r>
            <a:r>
              <a:rPr lang="ru-RU" sz="2700" dirty="0" smtClean="0"/>
              <a:t>исправьте ошибки в тексте</a:t>
            </a:r>
            <a:endParaRPr lang="ru-RU" sz="2700" dirty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Российская федерация- Россия есть демократическое конфедеративное правовое государство с монархической формой правления.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Человек, его права и свободы являются высшей ценностью. Признание, соблюдение и защита прав человека и гражданина- обязанность общества.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76600" y="2924175"/>
            <a:ext cx="230346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771775" y="3357563"/>
            <a:ext cx="216058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827088" y="5373688"/>
            <a:ext cx="1368425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45277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3 тур- «источники права».</a:t>
            </a:r>
            <a:br>
              <a:rPr lang="ru-RU" dirty="0" smtClean="0"/>
            </a:br>
            <a:r>
              <a:rPr lang="ru-RU" sz="2700" dirty="0" smtClean="0"/>
              <a:t>расставьте правильно источники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3521075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579" name="Содержимое 4"/>
          <p:cNvSpPr>
            <a:spLocks noGrp="1"/>
          </p:cNvSpPr>
          <p:nvPr>
            <p:ph sz="half" idx="2"/>
          </p:nvPr>
        </p:nvSpPr>
        <p:spPr>
          <a:xfrm>
            <a:off x="4178300" y="1600200"/>
            <a:ext cx="3521075" cy="4525963"/>
          </a:xfrm>
        </p:spPr>
        <p:txBody>
          <a:bodyPr/>
          <a:lstStyle/>
          <a:p>
            <a:r>
              <a:rPr lang="ru-RU" smtClean="0"/>
              <a:t>Исправь ошибки в схеме.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84438" y="2349500"/>
            <a:ext cx="1582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Trebuchet MS" pitchFamily="34" charset="0"/>
              </a:rPr>
              <a:t>конституция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00338" y="2852738"/>
            <a:ext cx="1079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Trebuchet MS" pitchFamily="34" charset="0"/>
              </a:rPr>
              <a:t>ФЗ</a:t>
            </a:r>
            <a:r>
              <a:rPr lang="ru-RU">
                <a:latin typeface="Trebuchet MS" pitchFamily="34" charset="0"/>
              </a:rPr>
              <a:t>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87675" y="3429000"/>
            <a:ext cx="18716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Trebuchet MS" pitchFamily="34" charset="0"/>
              </a:rPr>
              <a:t>Указы Президента</a:t>
            </a:r>
            <a:r>
              <a:rPr lang="ru-RU">
                <a:latin typeface="Trebuchet MS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81281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4 тур-«права и обязанности граждан РФ».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700" dirty="0" smtClean="0"/>
              <a:t>Исправьте ошибки в схеме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6626" name="Текст 3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1075" cy="4572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6627" name="Текст 5"/>
          <p:cNvSpPr>
            <a:spLocks noGrp="1"/>
          </p:cNvSpPr>
          <p:nvPr>
            <p:ph type="body" sz="half" idx="3"/>
          </p:nvPr>
        </p:nvSpPr>
        <p:spPr>
          <a:xfrm>
            <a:off x="4178300" y="5867400"/>
            <a:ext cx="3521075" cy="457200"/>
          </a:xfrm>
        </p:spPr>
        <p:txBody>
          <a:bodyPr/>
          <a:lstStyle/>
          <a:p>
            <a:r>
              <a:rPr lang="ru-RU" smtClean="0"/>
              <a:t> 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2"/>
          </p:nvPr>
        </p:nvGraphicFramePr>
        <p:xfrm>
          <a:off x="323528" y="1412776"/>
          <a:ext cx="3654747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4178300" y="1340768"/>
          <a:ext cx="3778076" cy="4485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cxnSp>
        <p:nvCxnSpPr>
          <p:cNvPr id="10" name="Прямая со стрелкой 9"/>
          <p:cNvCxnSpPr/>
          <p:nvPr/>
        </p:nvCxnSpPr>
        <p:spPr>
          <a:xfrm flipV="1">
            <a:off x="3348038" y="2205038"/>
            <a:ext cx="1655762" cy="287337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779838" y="4724400"/>
            <a:ext cx="1728787" cy="504825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5 тур- « мораль и право».</a:t>
            </a:r>
            <a:br>
              <a:rPr lang="ru-RU" dirty="0" smtClean="0"/>
            </a:br>
            <a:r>
              <a:rPr lang="ru-RU" dirty="0" smtClean="0"/>
              <a:t>Исправь ошибки в таблице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432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3000"/>
                <a:gridCol w="2413000"/>
                <a:gridCol w="2413000"/>
              </a:tblGrid>
              <a:tr h="867911">
                <a:tc>
                  <a:txBody>
                    <a:bodyPr/>
                    <a:lstStyle/>
                    <a:p>
                      <a:r>
                        <a:rPr lang="ru-RU" dirty="0" smtClean="0"/>
                        <a:t>Вопросы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Мораль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Право </a:t>
                      </a:r>
                      <a:endParaRPr lang="ru-RU" dirty="0"/>
                    </a:p>
                  </a:txBody>
                  <a:tcPr/>
                </a:tc>
              </a:tr>
              <a:tr h="867911">
                <a:tc>
                  <a:txBody>
                    <a:bodyPr/>
                    <a:lstStyle/>
                    <a:p>
                      <a:r>
                        <a:rPr lang="ru-RU" dirty="0" smtClean="0"/>
                        <a:t>Определение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Особая форма общественного сознания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Совокупность общественных норм</a:t>
                      </a:r>
                      <a:endParaRPr lang="ru-RU" dirty="0"/>
                    </a:p>
                  </a:txBody>
                  <a:tcPr/>
                </a:tc>
              </a:tr>
              <a:tr h="867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Когда</a:t>
                      </a:r>
                      <a:r>
                        <a:rPr lang="ru-RU" baseline="0" dirty="0" smtClean="0"/>
                        <a:t> в</a:t>
                      </a:r>
                      <a:r>
                        <a:rPr lang="ru-RU" dirty="0" smtClean="0"/>
                        <a:t>озникло?</a:t>
                      </a:r>
                      <a:r>
                        <a:rPr lang="ru-RU" baseline="0" dirty="0" smtClean="0"/>
                        <a:t> 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7911">
                <a:tc>
                  <a:txBody>
                    <a:bodyPr/>
                    <a:lstStyle/>
                    <a:p>
                      <a:r>
                        <a:rPr lang="ru-RU" dirty="0" smtClean="0"/>
                        <a:t>Кто устанавливает нормы?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7911">
                <a:tc>
                  <a:txBody>
                    <a:bodyPr/>
                    <a:lstStyle/>
                    <a:p>
                      <a:r>
                        <a:rPr lang="ru-RU" dirty="0" smtClean="0"/>
                        <a:t>Каково</a:t>
                      </a:r>
                      <a:r>
                        <a:rPr lang="ru-RU" baseline="0" dirty="0" smtClean="0"/>
                        <a:t> наказание за нарушение правил?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Санкционируется</a:t>
                      </a:r>
                      <a:r>
                        <a:rPr lang="ru-RU" baseline="0" dirty="0" smtClean="0"/>
                        <a:t> нормами духовного воздействия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Санкционируется</a:t>
                      </a:r>
                      <a:r>
                        <a:rPr lang="ru-RU" baseline="0" dirty="0" smtClean="0"/>
                        <a:t> государством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700" name="TextBox 3"/>
          <p:cNvSpPr txBox="1">
            <a:spLocks noChangeArrowheads="1"/>
          </p:cNvSpPr>
          <p:nvPr/>
        </p:nvSpPr>
        <p:spPr bwMode="auto">
          <a:xfrm>
            <a:off x="3132138" y="2924175"/>
            <a:ext cx="1584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 </a:t>
            </a:r>
          </a:p>
        </p:txBody>
      </p:sp>
      <p:sp>
        <p:nvSpPr>
          <p:cNvPr id="28701" name="TextBox 5"/>
          <p:cNvSpPr txBox="1">
            <a:spLocks noChangeArrowheads="1"/>
          </p:cNvSpPr>
          <p:nvPr/>
        </p:nvSpPr>
        <p:spPr bwMode="auto">
          <a:xfrm>
            <a:off x="5508625" y="2924175"/>
            <a:ext cx="1366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 </a:t>
            </a:r>
          </a:p>
        </p:txBody>
      </p:sp>
      <p:sp>
        <p:nvSpPr>
          <p:cNvPr id="28702" name="TextBox 8"/>
          <p:cNvSpPr txBox="1">
            <a:spLocks noChangeArrowheads="1"/>
          </p:cNvSpPr>
          <p:nvPr/>
        </p:nvSpPr>
        <p:spPr bwMode="auto">
          <a:xfrm>
            <a:off x="5580063" y="4797425"/>
            <a:ext cx="14398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rgbClr val="0070C0"/>
              </a:solidFill>
              <a:latin typeface="Trebuchet MS" pitchFamily="34" charset="0"/>
            </a:endParaRPr>
          </a:p>
          <a:p>
            <a:endParaRPr lang="ru-RU">
              <a:latin typeface="Trebuchet MS" pitchFamily="34" charset="0"/>
            </a:endParaRPr>
          </a:p>
        </p:txBody>
      </p:sp>
      <p:sp>
        <p:nvSpPr>
          <p:cNvPr id="28703" name="TextBox 9"/>
          <p:cNvSpPr txBox="1">
            <a:spLocks noChangeArrowheads="1"/>
          </p:cNvSpPr>
          <p:nvPr/>
        </p:nvSpPr>
        <p:spPr bwMode="auto">
          <a:xfrm>
            <a:off x="5661025" y="3076575"/>
            <a:ext cx="1366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87675" y="3500438"/>
            <a:ext cx="2305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rebuchet MS" pitchFamily="34" charset="0"/>
              </a:rPr>
              <a:t>После образования </a:t>
            </a:r>
          </a:p>
          <a:p>
            <a:r>
              <a:rPr lang="ru-RU" dirty="0">
                <a:latin typeface="Trebuchet MS" pitchFamily="34" charset="0"/>
              </a:rPr>
              <a:t>государства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08625" y="3429000"/>
            <a:ext cx="18780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Trebuchet MS" pitchFamily="34" charset="0"/>
              </a:rPr>
              <a:t>До образования</a:t>
            </a:r>
          </a:p>
          <a:p>
            <a:r>
              <a:rPr lang="ru-RU" dirty="0">
                <a:latin typeface="Trebuchet MS" pitchFamily="34" charset="0"/>
              </a:rPr>
              <a:t> государства</a:t>
            </a:r>
          </a:p>
          <a:p>
            <a:endParaRPr lang="ru-RU" dirty="0">
              <a:latin typeface="Trebuchet MS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132138" y="4508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Trebuchet MS" pitchFamily="34" charset="0"/>
              </a:rPr>
              <a:t>Государство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24525" y="4437063"/>
            <a:ext cx="12319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Trebuchet MS" pitchFamily="34" charset="0"/>
              </a:rPr>
              <a:t>Общество</a:t>
            </a:r>
          </a:p>
          <a:p>
            <a:endParaRPr lang="ru-RU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6тур- « Кто нарушает права ребенка и как их защитить?» </a:t>
            </a:r>
            <a:endParaRPr lang="ru-RU" sz="1300" dirty="0"/>
          </a:p>
        </p:txBody>
      </p:sp>
      <p:pic>
        <p:nvPicPr>
          <p:cNvPr id="30722" name="Picture 2" descr="C:\Users\Админ\Desktop\deti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92275" y="1700213"/>
            <a:ext cx="4587875" cy="4184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829</TotalTime>
  <Words>836</Words>
  <Application>Microsoft Office PowerPoint</Application>
  <PresentationFormat>Экран (4:3)</PresentationFormat>
  <Paragraphs>187</Paragraphs>
  <Slides>18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Турнир знатоков права в 6 классе</vt:lpstr>
      <vt:lpstr>содержание</vt:lpstr>
      <vt:lpstr>1 тур- разминка</vt:lpstr>
      <vt:lpstr>Презентация PowerPoint</vt:lpstr>
      <vt:lpstr>2 тур- « В поисках истины». исправьте ошибки в тексте</vt:lpstr>
      <vt:lpstr>3 тур- «источники права». расставьте правильно источники </vt:lpstr>
      <vt:lpstr>4 тур-«права и обязанности граждан РФ».  Исправьте ошибки в схеме  </vt:lpstr>
      <vt:lpstr>5 тур- « мораль и право». Исправь ошибки в таблице</vt:lpstr>
      <vt:lpstr>6тур- « Кто нарушает права ребенка и как их защитить?» </vt:lpstr>
      <vt:lpstr>7 тур– «выражения».  Объясните смысл выражений. </vt:lpstr>
      <vt:lpstr>                       8 тур- «творческий». Выберите тему и напишите небольшое сочинение  </vt:lpstr>
      <vt:lpstr>9 тур- «проступок или преступление?» </vt:lpstr>
      <vt:lpstr>10 тур- «Прогулка по  городу» (вставьте пропущенные слова) </vt:lpstr>
      <vt:lpstr>11 тур- «поступай правильно»  </vt:lpstr>
      <vt:lpstr>12 тур- «кроссворд наоборот»</vt:lpstr>
      <vt:lpstr>   13тур- «Историческая задача» </vt:lpstr>
      <vt:lpstr>Спасибо за участие!</vt:lpstr>
      <vt:lpstr>Использованная литература и источники: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повторения в 6 классе</dc:title>
  <cp:lastModifiedBy>user</cp:lastModifiedBy>
  <cp:revision>78</cp:revision>
  <dcterms:modified xsi:type="dcterms:W3CDTF">2016-10-17T14:06:56Z</dcterms:modified>
</cp:coreProperties>
</file>