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21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Default Extension="png" ContentType="image/png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33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219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media/audio11.wav" ContentType="audio/x-wav"/>
  <Override PartName="/ppt/slideLayouts/slideLayout222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30.xml" ContentType="application/vnd.openxmlformats-officedocument.presentationml.slide+xml"/>
  <Override PartName="/ppt/slideLayouts/slideLayout40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8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s/slide24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7.xml" ContentType="application/vnd.openxmlformats-officedocument.theme+xml"/>
  <Override PartName="/ppt/slideLayouts/slideLayout217.xml" ContentType="application/vnd.openxmlformats-officedocument.presentationml.slideLayout+xml"/>
  <Override PartName="/ppt/slideMasters/slideMaster21.xml" ContentType="application/vnd.openxmlformats-officedocument.presentationml.slideMaster+xml"/>
  <Override PartName="/ppt/slideLayouts/slideLayout206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9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Default Extension="gif" ContentType="image/gif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22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34.xml" ContentType="application/vnd.openxmlformats-officedocument.presentationml.slide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10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  <p:sldMasterId id="2147483732" r:id="rId3"/>
    <p:sldMasterId id="2147483744" r:id="rId4"/>
    <p:sldMasterId id="2147483756" r:id="rId5"/>
    <p:sldMasterId id="2147483768" r:id="rId6"/>
    <p:sldMasterId id="2147483780" r:id="rId7"/>
    <p:sldMasterId id="2147483792" r:id="rId8"/>
    <p:sldMasterId id="2147483804" r:id="rId9"/>
    <p:sldMasterId id="2147483816" r:id="rId10"/>
    <p:sldMasterId id="2147483828" r:id="rId11"/>
    <p:sldMasterId id="2147483840" r:id="rId12"/>
    <p:sldMasterId id="2147483852" r:id="rId13"/>
    <p:sldMasterId id="2147483864" r:id="rId14"/>
    <p:sldMasterId id="2147483876" r:id="rId15"/>
    <p:sldMasterId id="2147483888" r:id="rId16"/>
    <p:sldMasterId id="2147483900" r:id="rId17"/>
    <p:sldMasterId id="2147483912" r:id="rId18"/>
    <p:sldMasterId id="2147483924" r:id="rId19"/>
    <p:sldMasterId id="2147483948" r:id="rId20"/>
    <p:sldMasterId id="2147483972" r:id="rId21"/>
  </p:sldMasterIdLst>
  <p:notesMasterIdLst>
    <p:notesMasterId r:id="rId56"/>
  </p:notesMasterIdLst>
  <p:sldIdLst>
    <p:sldId id="286" r:id="rId22"/>
    <p:sldId id="298" r:id="rId23"/>
    <p:sldId id="285" r:id="rId24"/>
    <p:sldId id="301" r:id="rId25"/>
    <p:sldId id="287" r:id="rId26"/>
    <p:sldId id="296" r:id="rId27"/>
    <p:sldId id="291" r:id="rId28"/>
    <p:sldId id="289" r:id="rId29"/>
    <p:sldId id="302" r:id="rId30"/>
    <p:sldId id="303" r:id="rId31"/>
    <p:sldId id="304" r:id="rId32"/>
    <p:sldId id="305" r:id="rId33"/>
    <p:sldId id="256" r:id="rId34"/>
    <p:sldId id="257" r:id="rId35"/>
    <p:sldId id="258" r:id="rId36"/>
    <p:sldId id="259" r:id="rId37"/>
    <p:sldId id="260" r:id="rId38"/>
    <p:sldId id="261" r:id="rId39"/>
    <p:sldId id="262" r:id="rId40"/>
    <p:sldId id="263" r:id="rId41"/>
    <p:sldId id="264" r:id="rId42"/>
    <p:sldId id="265" r:id="rId43"/>
    <p:sldId id="266" r:id="rId44"/>
    <p:sldId id="267" r:id="rId45"/>
    <p:sldId id="268" r:id="rId46"/>
    <p:sldId id="269" r:id="rId47"/>
    <p:sldId id="270" r:id="rId48"/>
    <p:sldId id="271" r:id="rId49"/>
    <p:sldId id="272" r:id="rId50"/>
    <p:sldId id="273" r:id="rId51"/>
    <p:sldId id="274" r:id="rId52"/>
    <p:sldId id="275" r:id="rId53"/>
    <p:sldId id="306" r:id="rId54"/>
    <p:sldId id="300" r:id="rId5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5.xml"/><Relationship Id="rId39" Type="http://schemas.openxmlformats.org/officeDocument/2006/relationships/slide" Target="slides/slide18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3.xml"/><Relationship Id="rId42" Type="http://schemas.openxmlformats.org/officeDocument/2006/relationships/slide" Target="slides/slide21.xml"/><Relationship Id="rId47" Type="http://schemas.openxmlformats.org/officeDocument/2006/relationships/slide" Target="slides/slide26.xml"/><Relationship Id="rId50" Type="http://schemas.openxmlformats.org/officeDocument/2006/relationships/slide" Target="slides/slide29.xml"/><Relationship Id="rId55" Type="http://schemas.openxmlformats.org/officeDocument/2006/relationships/slide" Target="slides/slide34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slide" Target="slides/slide17.xml"/><Relationship Id="rId46" Type="http://schemas.openxmlformats.org/officeDocument/2006/relationships/slide" Target="slides/slide25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8.xml"/><Relationship Id="rId41" Type="http://schemas.openxmlformats.org/officeDocument/2006/relationships/slide" Target="slides/slide20.xml"/><Relationship Id="rId54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slide" Target="slides/slide16.xml"/><Relationship Id="rId40" Type="http://schemas.openxmlformats.org/officeDocument/2006/relationships/slide" Target="slides/slide19.xml"/><Relationship Id="rId45" Type="http://schemas.openxmlformats.org/officeDocument/2006/relationships/slide" Target="slides/slide24.xml"/><Relationship Id="rId53" Type="http://schemas.openxmlformats.org/officeDocument/2006/relationships/slide" Target="slides/slide32.xml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slide" Target="slides/slide15.xml"/><Relationship Id="rId49" Type="http://schemas.openxmlformats.org/officeDocument/2006/relationships/slide" Target="slides/slide28.xml"/><Relationship Id="rId57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0.xml"/><Relationship Id="rId44" Type="http://schemas.openxmlformats.org/officeDocument/2006/relationships/slide" Target="slides/slide23.xml"/><Relationship Id="rId52" Type="http://schemas.openxmlformats.org/officeDocument/2006/relationships/slide" Target="slides/slide31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43" Type="http://schemas.openxmlformats.org/officeDocument/2006/relationships/slide" Target="slides/slide22.xml"/><Relationship Id="rId48" Type="http://schemas.openxmlformats.org/officeDocument/2006/relationships/slide" Target="slides/slide27.xml"/><Relationship Id="rId56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0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DB0F0E-D068-471B-8E4E-7342E9C14A34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E256B3-7B6D-44EA-B854-777F74B733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8462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>
                <a:latin typeface="Arial" panose="020B0604020202020204" pitchFamily="34" charset="0"/>
              </a:rPr>
              <a:t>Титульный слайд</a:t>
            </a:r>
          </a:p>
        </p:txBody>
      </p:sp>
    </p:spTree>
    <p:extLst>
      <p:ext uri="{BB962C8B-B14F-4D97-AF65-F5344CB8AC3E}">
        <p14:creationId xmlns:p14="http://schemas.microsoft.com/office/powerpoint/2010/main" xmlns="" val="3144901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>
                <a:latin typeface="Arial" panose="020B0604020202020204" pitchFamily="34" charset="0"/>
              </a:rPr>
              <a:t>Титульный слайд</a:t>
            </a:r>
          </a:p>
        </p:txBody>
      </p:sp>
    </p:spTree>
    <p:extLst>
      <p:ext uri="{BB962C8B-B14F-4D97-AF65-F5344CB8AC3E}">
        <p14:creationId xmlns:p14="http://schemas.microsoft.com/office/powerpoint/2010/main" xmlns="" val="4030521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0.xml"/><Relationship Id="rId1" Type="http://schemas.openxmlformats.org/officeDocument/2006/relationships/audio" Target="../media/audio1.wav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0.xml"/><Relationship Id="rId1" Type="http://schemas.openxmlformats.org/officeDocument/2006/relationships/audio" Target="../media/audio1.wav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0.xml"/><Relationship Id="rId1" Type="http://schemas.openxmlformats.org/officeDocument/2006/relationships/audio" Target="../media/audio1.wav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0.xml"/><Relationship Id="rId1" Type="http://schemas.openxmlformats.org/officeDocument/2006/relationships/audio" Target="../media/audio1.wav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0.xml"/><Relationship Id="rId1" Type="http://schemas.openxmlformats.org/officeDocument/2006/relationships/audio" Target="../media/audio1.wav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0.xml"/><Relationship Id="rId1" Type="http://schemas.openxmlformats.org/officeDocument/2006/relationships/audio" Target="../media/audio1.wav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0.xml"/><Relationship Id="rId1" Type="http://schemas.openxmlformats.org/officeDocument/2006/relationships/audio" Target="../media/audio1.wav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0.xml"/><Relationship Id="rId1" Type="http://schemas.openxmlformats.org/officeDocument/2006/relationships/audio" Target="../media/audio1.wav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0.xml"/><Relationship Id="rId1" Type="http://schemas.openxmlformats.org/officeDocument/2006/relationships/audio" Target="../media/audio1.wav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0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0.xml"/><Relationship Id="rId1" Type="http://schemas.openxmlformats.org/officeDocument/2006/relationships/audio" Target="../media/audio1.wav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1.xml"/><Relationship Id="rId1" Type="http://schemas.openxmlformats.org/officeDocument/2006/relationships/audio" Target="../media/audio1.wav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1.xml"/><Relationship Id="rId1" Type="http://schemas.openxmlformats.org/officeDocument/2006/relationships/audio" Target="../media/audio1.wav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1.xml"/><Relationship Id="rId1" Type="http://schemas.openxmlformats.org/officeDocument/2006/relationships/audio" Target="../media/audio1.wav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1.xml"/><Relationship Id="rId1" Type="http://schemas.openxmlformats.org/officeDocument/2006/relationships/audio" Target="../media/audio1.wav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1.xml"/><Relationship Id="rId1" Type="http://schemas.openxmlformats.org/officeDocument/2006/relationships/audio" Target="../media/audio1.wav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1.xml"/><Relationship Id="rId1" Type="http://schemas.openxmlformats.org/officeDocument/2006/relationships/audio" Target="../media/audio1.wav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1.xml"/><Relationship Id="rId1" Type="http://schemas.openxmlformats.org/officeDocument/2006/relationships/audio" Target="../media/audio1.wav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1.xml"/><Relationship Id="rId1" Type="http://schemas.openxmlformats.org/officeDocument/2006/relationships/audio" Target="../media/audio1.wav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1.xml"/><Relationship Id="rId1" Type="http://schemas.openxmlformats.org/officeDocument/2006/relationships/audio" Target="../media/audio1.wav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1.xml"/><Relationship Id="rId1" Type="http://schemas.openxmlformats.org/officeDocument/2006/relationships/audio" Target="../media/audio1.wav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2.xml"/><Relationship Id="rId1" Type="http://schemas.openxmlformats.org/officeDocument/2006/relationships/audio" Target="../media/audio1.wav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2.xml"/><Relationship Id="rId1" Type="http://schemas.openxmlformats.org/officeDocument/2006/relationships/audio" Target="../media/audio1.wav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2.xml"/><Relationship Id="rId1" Type="http://schemas.openxmlformats.org/officeDocument/2006/relationships/audio" Target="../media/audio1.wav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2.xml"/><Relationship Id="rId1" Type="http://schemas.openxmlformats.org/officeDocument/2006/relationships/audio" Target="../media/audio1.wav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2.xml"/><Relationship Id="rId1" Type="http://schemas.openxmlformats.org/officeDocument/2006/relationships/audio" Target="../media/audio1.wav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2.xml"/><Relationship Id="rId1" Type="http://schemas.openxmlformats.org/officeDocument/2006/relationships/audio" Target="../media/audio1.wav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2.xml"/><Relationship Id="rId1" Type="http://schemas.openxmlformats.org/officeDocument/2006/relationships/audio" Target="../media/audio1.wav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2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2.xml"/><Relationship Id="rId1" Type="http://schemas.openxmlformats.org/officeDocument/2006/relationships/audio" Target="../media/audio1.wav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2.xml"/><Relationship Id="rId1" Type="http://schemas.openxmlformats.org/officeDocument/2006/relationships/audio" Target="../media/audio1.wav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2.xml"/><Relationship Id="rId1" Type="http://schemas.openxmlformats.org/officeDocument/2006/relationships/audio" Target="../media/audio1.wav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3.xml"/><Relationship Id="rId1" Type="http://schemas.openxmlformats.org/officeDocument/2006/relationships/audio" Target="../media/audio1.wav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3.xml"/><Relationship Id="rId1" Type="http://schemas.openxmlformats.org/officeDocument/2006/relationships/audio" Target="../media/audio1.wav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3.xml"/><Relationship Id="rId1" Type="http://schemas.openxmlformats.org/officeDocument/2006/relationships/audio" Target="../media/audio1.wav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3.xml"/><Relationship Id="rId1" Type="http://schemas.openxmlformats.org/officeDocument/2006/relationships/audio" Target="../media/audio1.wav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3.xml"/><Relationship Id="rId1" Type="http://schemas.openxmlformats.org/officeDocument/2006/relationships/audio" Target="../media/audio1.wav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3.xml"/><Relationship Id="rId1" Type="http://schemas.openxmlformats.org/officeDocument/2006/relationships/audio" Target="../media/audio1.wav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3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3.xml"/><Relationship Id="rId1" Type="http://schemas.openxmlformats.org/officeDocument/2006/relationships/audio" Target="../media/audio1.wav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3.xml"/><Relationship Id="rId1" Type="http://schemas.openxmlformats.org/officeDocument/2006/relationships/audio" Target="../media/audio1.wav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3.xml"/><Relationship Id="rId1" Type="http://schemas.openxmlformats.org/officeDocument/2006/relationships/audio" Target="../media/audio1.wav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3.xml"/><Relationship Id="rId1" Type="http://schemas.openxmlformats.org/officeDocument/2006/relationships/audio" Target="../media/audio1.wav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6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6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6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6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6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6.xml"/><Relationship Id="rId1" Type="http://schemas.openxmlformats.org/officeDocument/2006/relationships/audio" Target="../media/audio1.wav"/></Relationships>
</file>

<file path=ppt/slideLayouts/_rels/slideLayout16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6.xml"/><Relationship Id="rId1" Type="http://schemas.openxmlformats.org/officeDocument/2006/relationships/audio" Target="../media/audio1.wav"/></Relationships>
</file>

<file path=ppt/slideLayouts/_rels/slideLayout16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6.xml"/><Relationship Id="rId1" Type="http://schemas.openxmlformats.org/officeDocument/2006/relationships/audio" Target="../media/audio1.wav"/></Relationships>
</file>

<file path=ppt/slideLayouts/_rels/slideLayout16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6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6.xml"/><Relationship Id="rId1" Type="http://schemas.openxmlformats.org/officeDocument/2006/relationships/audio" Target="../media/audio1.wav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6.xml"/><Relationship Id="rId1" Type="http://schemas.openxmlformats.org/officeDocument/2006/relationships/audio" Target="../media/audio1.wav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6.xml"/><Relationship Id="rId1" Type="http://schemas.openxmlformats.org/officeDocument/2006/relationships/audio" Target="../media/audio1.wav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6.xml"/><Relationship Id="rId1" Type="http://schemas.openxmlformats.org/officeDocument/2006/relationships/audio" Target="../media/audio1.wav"/></Relationships>
</file>

<file path=ppt/slideLayouts/_rels/slideLayout17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6.xml"/><Relationship Id="rId1" Type="http://schemas.openxmlformats.org/officeDocument/2006/relationships/audio" Target="../media/audio1.wav"/></Relationships>
</file>

<file path=ppt/slideLayouts/_rels/slideLayout17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6.xml"/><Relationship Id="rId1" Type="http://schemas.openxmlformats.org/officeDocument/2006/relationships/audio" Target="../media/audio1.wav"/></Relationships>
</file>

<file path=ppt/slideLayouts/_rels/slideLayout17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6.xml"/><Relationship Id="rId1" Type="http://schemas.openxmlformats.org/officeDocument/2006/relationships/audio" Target="../media/audio1.wav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7.xml"/><Relationship Id="rId1" Type="http://schemas.openxmlformats.org/officeDocument/2006/relationships/audio" Target="../media/audio1.wav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7.xml"/><Relationship Id="rId1" Type="http://schemas.openxmlformats.org/officeDocument/2006/relationships/audio" Target="../media/audio1.wav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7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7.xml"/><Relationship Id="rId1" Type="http://schemas.openxmlformats.org/officeDocument/2006/relationships/audio" Target="../media/audio1.wav"/></Relationships>
</file>

<file path=ppt/slideLayouts/_rels/slideLayout18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7.xml"/><Relationship Id="rId1" Type="http://schemas.openxmlformats.org/officeDocument/2006/relationships/audio" Target="../media/audio1.wav"/></Relationships>
</file>

<file path=ppt/slideLayouts/_rels/slideLayout18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7.xml"/><Relationship Id="rId1" Type="http://schemas.openxmlformats.org/officeDocument/2006/relationships/audio" Target="../media/audio1.wav"/></Relationships>
</file>

<file path=ppt/slideLayouts/_rels/slideLayout18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7.xml"/><Relationship Id="rId1" Type="http://schemas.openxmlformats.org/officeDocument/2006/relationships/audio" Target="../media/audio1.wav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7.xml"/><Relationship Id="rId1" Type="http://schemas.openxmlformats.org/officeDocument/2006/relationships/audio" Target="../media/audio1.wav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7.xml"/><Relationship Id="rId1" Type="http://schemas.openxmlformats.org/officeDocument/2006/relationships/audio" Target="../media/audio1.wav"/></Relationships>
</file>

<file path=ppt/slideLayouts/_rels/slideLayout18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7.xml"/><Relationship Id="rId1" Type="http://schemas.openxmlformats.org/officeDocument/2006/relationships/audio" Target="../media/audio1.wav"/></Relationships>
</file>

<file path=ppt/slideLayouts/_rels/slideLayout18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7.xml"/><Relationship Id="rId1" Type="http://schemas.openxmlformats.org/officeDocument/2006/relationships/audio" Target="../media/audio1.wav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8.xml"/><Relationship Id="rId1" Type="http://schemas.openxmlformats.org/officeDocument/2006/relationships/audio" Target="../media/audio1.wav"/></Relationships>
</file>

<file path=ppt/slideLayouts/_rels/slideLayout18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8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8.xml"/><Relationship Id="rId1" Type="http://schemas.openxmlformats.org/officeDocument/2006/relationships/audio" Target="../media/audio1.wav"/></Relationships>
</file>

<file path=ppt/slideLayouts/_rels/slideLayout19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8.xml"/><Relationship Id="rId1" Type="http://schemas.openxmlformats.org/officeDocument/2006/relationships/audio" Target="../media/audio1.wav"/></Relationships>
</file>

<file path=ppt/slideLayouts/_rels/slideLayout19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8.xml"/><Relationship Id="rId1" Type="http://schemas.openxmlformats.org/officeDocument/2006/relationships/audio" Target="../media/audio1.wav"/></Relationships>
</file>

<file path=ppt/slideLayouts/_rels/slideLayout19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8.xml"/><Relationship Id="rId1" Type="http://schemas.openxmlformats.org/officeDocument/2006/relationships/audio" Target="../media/audio1.wav"/></Relationships>
</file>

<file path=ppt/slideLayouts/_rels/slideLayout19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8.xml"/><Relationship Id="rId1" Type="http://schemas.openxmlformats.org/officeDocument/2006/relationships/audio" Target="../media/audio1.wav"/></Relationships>
</file>

<file path=ppt/slideLayouts/_rels/slideLayout19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8.xml"/><Relationship Id="rId1" Type="http://schemas.openxmlformats.org/officeDocument/2006/relationships/audio" Target="../media/audio1.wav"/></Relationships>
</file>

<file path=ppt/slideLayouts/_rels/slideLayout19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8.xml"/><Relationship Id="rId1" Type="http://schemas.openxmlformats.org/officeDocument/2006/relationships/audio" Target="../media/audio1.wav"/></Relationships>
</file>

<file path=ppt/slideLayouts/_rels/slideLayout19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8.xml"/><Relationship Id="rId1" Type="http://schemas.openxmlformats.org/officeDocument/2006/relationships/audio" Target="../media/audio1.wav"/></Relationships>
</file>

<file path=ppt/slideLayouts/_rels/slideLayout19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8.xml"/><Relationship Id="rId1" Type="http://schemas.openxmlformats.org/officeDocument/2006/relationships/audio" Target="../media/audio1.wav"/></Relationships>
</file>

<file path=ppt/slideLayouts/_rels/slideLayout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0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0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0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0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0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0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0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0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9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20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0.xml"/><Relationship Id="rId1" Type="http://schemas.openxmlformats.org/officeDocument/2006/relationships/audio" Target="../media/audio1.wav"/></Relationships>
</file>

<file path=ppt/slideLayouts/_rels/slideLayout2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0.xml"/><Relationship Id="rId1" Type="http://schemas.openxmlformats.org/officeDocument/2006/relationships/audio" Target="../media/audio1.wav"/></Relationships>
</file>

<file path=ppt/slideLayouts/_rels/slideLayout2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0.xml"/><Relationship Id="rId1" Type="http://schemas.openxmlformats.org/officeDocument/2006/relationships/audio" Target="../media/audio1.wav"/></Relationships>
</file>

<file path=ppt/slideLayouts/_rels/slideLayout2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0.xml"/><Relationship Id="rId1" Type="http://schemas.openxmlformats.org/officeDocument/2006/relationships/audio" Target="../media/audio1.wav"/></Relationships>
</file>

<file path=ppt/slideLayouts/_rels/slideLayout2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0.xml"/><Relationship Id="rId1" Type="http://schemas.openxmlformats.org/officeDocument/2006/relationships/audio" Target="../media/audio1.wav"/></Relationships>
</file>

<file path=ppt/slideLayouts/_rels/slideLayout2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0.xml"/><Relationship Id="rId1" Type="http://schemas.openxmlformats.org/officeDocument/2006/relationships/audio" Target="../media/audio1.wav"/></Relationships>
</file>

<file path=ppt/slideLayouts/_rels/slideLayout2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0.xml"/><Relationship Id="rId1" Type="http://schemas.openxmlformats.org/officeDocument/2006/relationships/audio" Target="../media/audio1.wav"/></Relationships>
</file>

<file path=ppt/slideLayouts/_rels/slideLayout2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0.xml"/><Relationship Id="rId1" Type="http://schemas.openxmlformats.org/officeDocument/2006/relationships/audio" Target="../media/audio1.wav"/></Relationships>
</file>

<file path=ppt/slideLayouts/_rels/slideLayout2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0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0.xml"/><Relationship Id="rId1" Type="http://schemas.openxmlformats.org/officeDocument/2006/relationships/audio" Target="../media/audio1.wav"/></Relationships>
</file>

<file path=ppt/slideLayouts/_rels/slideLayout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2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1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99672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5049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04343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0563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68477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5703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8778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5533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4945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654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3127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6599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2185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6822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92674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8253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54705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6190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1285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7348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9478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1211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400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63010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996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6539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14175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9112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47462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7672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7981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3502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6459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6380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2380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4174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4677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7421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33483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4502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0822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0161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1279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9672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7252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9099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5022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1657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1401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4373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88256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1506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08141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2682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4405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5624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8007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5134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8479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8204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6224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7406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55848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2081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5769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8407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8678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2920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5566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544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0314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58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9328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2327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97980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7398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55736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2730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0669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5480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8994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7606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0396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6232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2969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8155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83221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4558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51085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5392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2401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4435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8734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1538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3767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3857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8349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9665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642738-D51D-4B38-BF64-832593F7E87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3793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0AC34E-3E83-4710-AE34-FBB33460E64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9697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1042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95535C-BE95-494A-BC03-0DDC46057F2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062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4A6DDF-5835-4F9F-9A7C-908146004BB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7407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E2B379-B6AF-4D41-82C7-6A7FBCA4725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5843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CDC31F-EEC2-4658-A91F-20A71E1F5E0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2908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6CC43B-774A-4A8F-97F7-6D47CDE6912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5992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329568-FA47-4D3D-A50B-7C3598FAC1E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7558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701CE8-66FE-44E4-83AE-101F29CDD67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8206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33F3D3-3E20-43CA-869A-69E180DAF9F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1565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8A9258-F221-4759-BBDF-94D5064AC6B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2353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0985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6874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8389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0092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7771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1891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3902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886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5604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013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1804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5183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757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202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1530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541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2627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164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551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4920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126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8998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163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117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1002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1565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158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9714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1732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0486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8545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2036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6146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5126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3451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3554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1174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4881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1373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41830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3262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7121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8074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2746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18052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676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7851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8407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4284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1182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4141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76384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98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7896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371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2742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9278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6453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070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268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763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55416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3837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90750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9892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7968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0405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7813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7152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2388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0222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129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9386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65602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8331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55969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9608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9108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0316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2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2372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4825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4381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6489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6348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13427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2722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23175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9140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20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2516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7150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126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0017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906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9556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5851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58187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031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6667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08389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267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6526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0032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4452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1652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5096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1408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9757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460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0351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0291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684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9995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9845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1242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6075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0187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6827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2623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4481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image" Target="../media/image2.jpe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image" Target="../media/image2.jpe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image" Target="../media/image2.jpe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image" Target="../media/image2.jpe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image" Target="../media/image2.jpe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Relationship Id="rId14" Type="http://schemas.openxmlformats.org/officeDocument/2006/relationships/image" Target="../media/image2.jpeg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Relationship Id="rId14" Type="http://schemas.openxmlformats.org/officeDocument/2006/relationships/image" Target="../media/image2.jpeg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Relationship Id="rId14" Type="http://schemas.openxmlformats.org/officeDocument/2006/relationships/image" Target="../media/image2.jpeg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Relationship Id="rId14" Type="http://schemas.openxmlformats.org/officeDocument/2006/relationships/image" Target="../media/image3.jpeg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Relationship Id="rId14" Type="http://schemas.openxmlformats.org/officeDocument/2006/relationships/image" Target="../media/image4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Relationship Id="rId14" Type="http://schemas.openxmlformats.org/officeDocument/2006/relationships/image" Target="../media/image4.jpeg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Relationship Id="rId1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2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2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2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image" Target="../media/image2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40977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78579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66734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48141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83182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72791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92401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57654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2561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 r="-157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61161A5-AA15-49E9-BAE8-BC3515C2DEC0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105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2181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59000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5912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5510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84311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32153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30478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45740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94535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56763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2/10/2020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50894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4.xml"/><Relationship Id="rId5" Type="http://schemas.openxmlformats.org/officeDocument/2006/relationships/slide" Target="slide34.xml"/><Relationship Id="rId4" Type="http://schemas.openxmlformats.org/officeDocument/2006/relationships/image" Target="../media/image9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16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16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16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9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13" Type="http://schemas.openxmlformats.org/officeDocument/2006/relationships/slide" Target="slide1.xml"/><Relationship Id="rId3" Type="http://schemas.openxmlformats.org/officeDocument/2006/relationships/slide" Target="slide15.xml"/><Relationship Id="rId7" Type="http://schemas.openxmlformats.org/officeDocument/2006/relationships/slide" Target="slide18.xml"/><Relationship Id="rId12" Type="http://schemas.openxmlformats.org/officeDocument/2006/relationships/slide" Target="slide3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11" Type="http://schemas.openxmlformats.org/officeDocument/2006/relationships/slide" Target="slide21.xml"/><Relationship Id="rId5" Type="http://schemas.openxmlformats.org/officeDocument/2006/relationships/slide" Target="slide24.xml"/><Relationship Id="rId10" Type="http://schemas.openxmlformats.org/officeDocument/2006/relationships/slide" Target="slide22.xml"/><Relationship Id="rId4" Type="http://schemas.openxmlformats.org/officeDocument/2006/relationships/slide" Target="slide25.xml"/><Relationship Id="rId9" Type="http://schemas.openxmlformats.org/officeDocument/2006/relationships/slide" Target="slide27.xml"/><Relationship Id="rId1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slide" Target="slide14.xml"/><Relationship Id="rId4" Type="http://schemas.openxmlformats.org/officeDocument/2006/relationships/audio" Target="../media/audio3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5" Type="http://schemas.openxmlformats.org/officeDocument/2006/relationships/audio" Target="../media/audio11.wav"/><Relationship Id="rId4" Type="http://schemas.openxmlformats.org/officeDocument/2006/relationships/audio" Target="../media/audio3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5" Type="http://schemas.openxmlformats.org/officeDocument/2006/relationships/audio" Target="../media/audio11.wav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1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0.xml"/><Relationship Id="rId6" Type="http://schemas.openxmlformats.org/officeDocument/2006/relationships/audio" Target="../media/audio11.wav"/><Relationship Id="rId5" Type="http://schemas.openxmlformats.org/officeDocument/2006/relationships/slide" Target="slide14.xml"/><Relationship Id="rId4" Type="http://schemas.openxmlformats.org/officeDocument/2006/relationships/audio" Target="../media/audio3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1.xml"/><Relationship Id="rId5" Type="http://schemas.openxmlformats.org/officeDocument/2006/relationships/audio" Target="../media/audio11.wav"/><Relationship Id="rId4" Type="http://schemas.openxmlformats.org/officeDocument/2006/relationships/audio" Target="../media/audio3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2.xml"/><Relationship Id="rId5" Type="http://schemas.openxmlformats.org/officeDocument/2006/relationships/audio" Target="../media/audio11.wav"/><Relationship Id="rId4" Type="http://schemas.openxmlformats.org/officeDocument/2006/relationships/audio" Target="../media/audio3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3.xml"/><Relationship Id="rId6" Type="http://schemas.openxmlformats.org/officeDocument/2006/relationships/audio" Target="../media/audio11.wav"/><Relationship Id="rId5" Type="http://schemas.openxmlformats.org/officeDocument/2006/relationships/slide" Target="slide14.xml"/><Relationship Id="rId4" Type="http://schemas.openxmlformats.org/officeDocument/2006/relationships/audio" Target="../media/audio2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4.xml"/><Relationship Id="rId5" Type="http://schemas.openxmlformats.org/officeDocument/2006/relationships/audio" Target="../media/audio11.wav"/><Relationship Id="rId4" Type="http://schemas.openxmlformats.org/officeDocument/2006/relationships/audio" Target="../media/audio3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5.xml"/><Relationship Id="rId5" Type="http://schemas.openxmlformats.org/officeDocument/2006/relationships/audio" Target="../media/audio11.wav"/><Relationship Id="rId4" Type="http://schemas.openxmlformats.org/officeDocument/2006/relationships/audio" Target="../media/audio2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6.xml"/><Relationship Id="rId6" Type="http://schemas.openxmlformats.org/officeDocument/2006/relationships/audio" Target="../media/audio11.wav"/><Relationship Id="rId5" Type="http://schemas.openxmlformats.org/officeDocument/2006/relationships/slide" Target="slide14.xml"/><Relationship Id="rId4" Type="http://schemas.openxmlformats.org/officeDocument/2006/relationships/audio" Target="../media/audio3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7.xml"/><Relationship Id="rId5" Type="http://schemas.openxmlformats.org/officeDocument/2006/relationships/audio" Target="../media/audio11.wav"/><Relationship Id="rId4" Type="http://schemas.openxmlformats.org/officeDocument/2006/relationships/audio" Target="../media/audio3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8.xml"/><Relationship Id="rId5" Type="http://schemas.openxmlformats.org/officeDocument/2006/relationships/audio" Target="../media/audio11.wav"/><Relationship Id="rId4" Type="http://schemas.openxmlformats.org/officeDocument/2006/relationships/audio" Target="../media/audio2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9.xml"/><Relationship Id="rId6" Type="http://schemas.openxmlformats.org/officeDocument/2006/relationships/audio" Target="../media/audio11.wav"/><Relationship Id="rId5" Type="http://schemas.openxmlformats.org/officeDocument/2006/relationships/slide" Target="slide14.xml"/><Relationship Id="rId4" Type="http://schemas.openxmlformats.org/officeDocument/2006/relationships/audio" Target="../media/audio3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3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0.xml"/><Relationship Id="rId5" Type="http://schemas.openxmlformats.org/officeDocument/2006/relationships/audio" Target="../media/audio11.wav"/><Relationship Id="rId4" Type="http://schemas.openxmlformats.org/officeDocument/2006/relationships/audio" Target="../media/audio3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1.xml"/><Relationship Id="rId5" Type="http://schemas.openxmlformats.org/officeDocument/2006/relationships/audio" Target="../media/audio11.wav"/><Relationship Id="rId4" Type="http://schemas.openxmlformats.org/officeDocument/2006/relationships/audio" Target="../media/audio3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2.xml"/><Relationship Id="rId6" Type="http://schemas.openxmlformats.org/officeDocument/2006/relationships/audio" Target="../media/audio11.wav"/><Relationship Id="rId5" Type="http://schemas.openxmlformats.org/officeDocument/2006/relationships/slide" Target="slide14.xml"/><Relationship Id="rId4" Type="http://schemas.openxmlformats.org/officeDocument/2006/relationships/audio" Target="../media/audio2.wav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26.jpeg"/><Relationship Id="rId7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2.xml"/><Relationship Id="rId6" Type="http://schemas.openxmlformats.org/officeDocument/2006/relationships/image" Target="../media/image24.jpeg"/><Relationship Id="rId5" Type="http://schemas.openxmlformats.org/officeDocument/2006/relationships/image" Target="../media/image27.jpeg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4.xml"/><Relationship Id="rId6" Type="http://schemas.openxmlformats.org/officeDocument/2006/relationships/audio" Target="../media/audio11.wav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05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5.jpeg"/><Relationship Id="rId7" Type="http://schemas.openxmlformats.org/officeDocument/2006/relationships/image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9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27.xml"/><Relationship Id="rId6" Type="http://schemas.openxmlformats.org/officeDocument/2006/relationships/image" Target="../media/image21.png"/><Relationship Id="rId5" Type="http://schemas.openxmlformats.org/officeDocument/2006/relationships/image" Target="../media/image16.jpe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21.xml"/><Relationship Id="rId6" Type="http://schemas.openxmlformats.org/officeDocument/2006/relationships/audio" Target="../media/audio11.wav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6.jpeg"/><Relationship Id="rId7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10.xml"/><Relationship Id="rId6" Type="http://schemas.openxmlformats.org/officeDocument/2006/relationships/image" Target="../media/image22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16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twinkle2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6" y="2133601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 descr="twinkle2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6275" y="2060575"/>
            <a:ext cx="287338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 descr="twinkle2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1451" y="1700214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7" name="Picture 11" descr="twinkle2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6" y="2133601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9" name="Picture 9" descr="twinkle2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1814" y="1989139"/>
            <a:ext cx="287337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0" name="Picture 9" descr="twinkle2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5914" y="1916114"/>
            <a:ext cx="287337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93" name="Text Box 45"/>
          <p:cNvSpPr txBox="1">
            <a:spLocks noChangeArrowheads="1"/>
          </p:cNvSpPr>
          <p:nvPr/>
        </p:nvSpPr>
        <p:spPr bwMode="auto">
          <a:xfrm>
            <a:off x="3927423" y="2636838"/>
            <a:ext cx="36576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Путешествие </a:t>
            </a:r>
          </a:p>
          <a:p>
            <a:pPr algn="ctr"/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по сказкам </a:t>
            </a:r>
          </a:p>
          <a:p>
            <a:pPr algn="ctr"/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А.С. Пушкина</a:t>
            </a:r>
          </a:p>
        </p:txBody>
      </p:sp>
      <p:sp>
        <p:nvSpPr>
          <p:cNvPr id="2" name="Стрелка вправо 1">
            <a:hlinkClick r:id="rId5" action="ppaction://hlinksldjump"/>
          </p:cNvPr>
          <p:cNvSpPr/>
          <p:nvPr/>
        </p:nvSpPr>
        <p:spPr>
          <a:xfrm>
            <a:off x="5267019" y="493176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51867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ww.culture.ru/storage/images/a2026524f5a4b54aa3674083812ae3f7/13809ff10d87ab710270a285c98728b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4036" y="542192"/>
            <a:ext cx="6721214" cy="5735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44857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ww.b17.ru/foto/uploaded/be51d48fed7cefc6036387019b8629f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0545" y="475989"/>
            <a:ext cx="4867362" cy="597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22592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st.na5bal.ru/pars_docs/refs/14/13569/13569_html_328ef0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0468" y="464604"/>
            <a:ext cx="8211811" cy="615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68361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94076" y="813111"/>
            <a:ext cx="6708648" cy="1828800"/>
          </a:xfrm>
        </p:spPr>
        <p:txBody>
          <a:bodyPr/>
          <a:lstStyle/>
          <a:p>
            <a:r>
              <a:rPr lang="ru-RU" dirty="0" smtClean="0"/>
              <a:t>Интерактивная игра</a:t>
            </a:r>
            <a:endParaRPr lang="ru-RU" dirty="0"/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2134743" y="2821143"/>
            <a:ext cx="8529403" cy="1752600"/>
          </a:xfrm>
        </p:spPr>
        <p:txBody>
          <a:bodyPr>
            <a:normAutofit fontScale="25000" lnSpcReduction="20000"/>
          </a:bodyPr>
          <a:lstStyle/>
          <a:p>
            <a:pPr algn="ctr"/>
            <a:endParaRPr lang="ru-RU" b="1" dirty="0" smtClean="0">
              <a:latin typeface="GungsuhChe" panose="02030609000101010101" pitchFamily="49" charset="-127"/>
              <a:ea typeface="GungsuhChe" panose="02030609000101010101" pitchFamily="49" charset="-127"/>
            </a:endParaRPr>
          </a:p>
          <a:p>
            <a:pPr algn="ctr">
              <a:lnSpc>
                <a:spcPct val="150000"/>
              </a:lnSpc>
            </a:pPr>
            <a:r>
              <a:rPr lang="ru-RU" sz="14400" b="1" i="1" spc="300" dirty="0">
                <a:solidFill>
                  <a:srgbClr val="C00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Путешествие по сказкам </a:t>
            </a:r>
          </a:p>
          <a:p>
            <a:pPr algn="ctr">
              <a:lnSpc>
                <a:spcPct val="150000"/>
              </a:lnSpc>
            </a:pPr>
            <a:r>
              <a:rPr lang="ru-RU" sz="14400" b="1" i="1" spc="300" dirty="0">
                <a:solidFill>
                  <a:srgbClr val="C00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А.С. Пушкина</a:t>
            </a:r>
          </a:p>
        </p:txBody>
      </p:sp>
      <p:sp>
        <p:nvSpPr>
          <p:cNvPr id="4" name="Стрелка вправо 3">
            <a:hlinkClick r:id="" action="ppaction://hlinkshowjump?jump=nextslide" highlightClick="1"/>
          </p:cNvPr>
          <p:cNvSpPr/>
          <p:nvPr/>
        </p:nvSpPr>
        <p:spPr>
          <a:xfrm>
            <a:off x="5334000" y="5105400"/>
            <a:ext cx="1828800" cy="609600"/>
          </a:xfrm>
          <a:prstGeom prst="rightArrow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Начало игры</a:t>
            </a:r>
          </a:p>
        </p:txBody>
      </p:sp>
      <p:pic>
        <p:nvPicPr>
          <p:cNvPr id="5" name="Рисунок 4" descr="i (5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2623" y="1857383"/>
            <a:ext cx="1196340" cy="1143000"/>
          </a:xfrm>
          <a:prstGeom prst="rect">
            <a:avLst/>
          </a:prstGeom>
        </p:spPr>
      </p:pic>
      <p:pic>
        <p:nvPicPr>
          <p:cNvPr id="6" name="Рисунок 5" descr="i (5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95387" y="685011"/>
            <a:ext cx="967740" cy="924592"/>
          </a:xfrm>
          <a:prstGeom prst="rect">
            <a:avLst/>
          </a:prstGeom>
        </p:spPr>
      </p:pic>
      <p:pic>
        <p:nvPicPr>
          <p:cNvPr id="7" name="Рисунок 6" descr="i (5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5765668">
            <a:off x="9882116" y="387216"/>
            <a:ext cx="891540" cy="851790"/>
          </a:xfrm>
          <a:prstGeom prst="rect">
            <a:avLst/>
          </a:prstGeom>
        </p:spPr>
      </p:pic>
      <p:pic>
        <p:nvPicPr>
          <p:cNvPr id="8" name="Рисунок 7" descr="i (5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82287" y="992343"/>
            <a:ext cx="877316" cy="838200"/>
          </a:xfrm>
          <a:prstGeom prst="rect">
            <a:avLst/>
          </a:prstGeom>
        </p:spPr>
      </p:pic>
      <p:pic>
        <p:nvPicPr>
          <p:cNvPr id="9" name="Рисунок 8" descr="i (5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1803" y="813111"/>
            <a:ext cx="662940" cy="633382"/>
          </a:xfrm>
          <a:prstGeom prst="rect">
            <a:avLst/>
          </a:prstGeom>
        </p:spPr>
      </p:pic>
      <p:pic>
        <p:nvPicPr>
          <p:cNvPr id="10" name="Picture 6" descr="http://dezzi.ru/images/0_2c940_acd25060_XL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8057" y="289235"/>
            <a:ext cx="5334000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82621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2428407" y="838200"/>
            <a:ext cx="3438993" cy="990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DBF5F9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3" action="ppaction://hlinksldjump"/>
              </a:rPr>
              <a:t>Золотые рыбки</a:t>
            </a:r>
            <a:endParaRPr lang="ru-RU" sz="2800" b="1" dirty="0">
              <a:ln w="12700">
                <a:solidFill>
                  <a:srgbClr val="04617B">
                    <a:satMod val="155000"/>
                  </a:srgbClr>
                </a:solidFill>
                <a:prstDash val="solid"/>
              </a:ln>
              <a:solidFill>
                <a:srgbClr val="DBF5F9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rId4" action="ppaction://hlinksldjump" highlightClick="1"/>
          </p:cNvPr>
          <p:cNvSpPr/>
          <p:nvPr/>
        </p:nvSpPr>
        <p:spPr>
          <a:xfrm>
            <a:off x="6477000" y="838200"/>
            <a:ext cx="3416508" cy="990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DBF5F9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5" action="ppaction://hlinksldjump"/>
              </a:rPr>
              <a:t>Золотые петушки</a:t>
            </a:r>
            <a:endParaRPr lang="ru-RU" sz="2800" b="1" dirty="0">
              <a:ln w="12700">
                <a:solidFill>
                  <a:srgbClr val="04617B">
                    <a:satMod val="155000"/>
                  </a:srgbClr>
                </a:solidFill>
                <a:prstDash val="solid"/>
              </a:ln>
              <a:solidFill>
                <a:srgbClr val="DBF5F9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>
            <a:hlinkClick r:id="rId6" action="ppaction://hlinksldjump" highlightClick="1"/>
          </p:cNvPr>
          <p:cNvSpPr/>
          <p:nvPr/>
        </p:nvSpPr>
        <p:spPr>
          <a:xfrm>
            <a:off x="2428407" y="2209800"/>
            <a:ext cx="3438993" cy="990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DBF5F9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7" action="ppaction://hlinksldjump"/>
              </a:rPr>
              <a:t>Золотые рыбки</a:t>
            </a:r>
            <a:endParaRPr lang="ru-RU" sz="2800" b="1" dirty="0">
              <a:ln w="12700">
                <a:solidFill>
                  <a:srgbClr val="04617B">
                    <a:satMod val="155000"/>
                  </a:srgbClr>
                </a:solidFill>
                <a:prstDash val="solid"/>
              </a:ln>
              <a:solidFill>
                <a:srgbClr val="DBF5F9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>
            <a:hlinkClick r:id="rId8" action="ppaction://hlinksldjump" highlightClick="1"/>
          </p:cNvPr>
          <p:cNvSpPr/>
          <p:nvPr/>
        </p:nvSpPr>
        <p:spPr>
          <a:xfrm>
            <a:off x="6477000" y="2209800"/>
            <a:ext cx="3416508" cy="990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DBF5F9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9" action="ppaction://hlinksldjump"/>
              </a:rPr>
              <a:t>Золотые петушки</a:t>
            </a:r>
            <a:endParaRPr lang="ru-RU" sz="2800" b="1" dirty="0">
              <a:ln w="12700">
                <a:solidFill>
                  <a:srgbClr val="04617B">
                    <a:satMod val="155000"/>
                  </a:srgbClr>
                </a:solidFill>
                <a:prstDash val="solid"/>
              </a:ln>
              <a:solidFill>
                <a:srgbClr val="DBF5F9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>
            <a:hlinkClick r:id="rId10" action="ppaction://hlinksldjump" highlightClick="1"/>
          </p:cNvPr>
          <p:cNvSpPr/>
          <p:nvPr/>
        </p:nvSpPr>
        <p:spPr>
          <a:xfrm>
            <a:off x="2428407" y="3581400"/>
            <a:ext cx="3438993" cy="990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DBF5F9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11" action="ppaction://hlinksldjump"/>
              </a:rPr>
              <a:t>Золотые рыбки</a:t>
            </a:r>
            <a:endParaRPr lang="ru-RU" sz="2800" b="1" dirty="0">
              <a:ln w="12700">
                <a:solidFill>
                  <a:srgbClr val="04617B">
                    <a:satMod val="155000"/>
                  </a:srgbClr>
                </a:solidFill>
                <a:prstDash val="solid"/>
              </a:ln>
              <a:solidFill>
                <a:srgbClr val="DBF5F9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>
            <a:hlinkClick r:id="rId12" action="ppaction://hlinksldjump" highlightClick="1"/>
          </p:cNvPr>
          <p:cNvSpPr/>
          <p:nvPr/>
        </p:nvSpPr>
        <p:spPr>
          <a:xfrm>
            <a:off x="6477000" y="3581400"/>
            <a:ext cx="3416508" cy="990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DBF5F9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12" action="ppaction://hlinksldjump"/>
              </a:rPr>
              <a:t>Золотые петушки</a:t>
            </a:r>
            <a:endParaRPr lang="ru-RU" sz="2800" b="1" dirty="0">
              <a:ln w="12700">
                <a:solidFill>
                  <a:srgbClr val="04617B">
                    <a:satMod val="155000"/>
                  </a:srgbClr>
                </a:solidFill>
                <a:prstDash val="solid"/>
              </a:ln>
              <a:solidFill>
                <a:srgbClr val="DBF5F9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Стрелка влево 9">
            <a:hlinkClick r:id="" action="ppaction://hlinkshowjump?jump=firstslide" highlightClick="1"/>
          </p:cNvPr>
          <p:cNvSpPr/>
          <p:nvPr/>
        </p:nvSpPr>
        <p:spPr>
          <a:xfrm>
            <a:off x="5181600" y="5105400"/>
            <a:ext cx="1752600" cy="609600"/>
          </a:xfrm>
          <a:prstGeom prst="leftArrow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3" action="ppaction://hlinksldjump"/>
              </a:rPr>
              <a:t>Конец игры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0937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38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Героем </a:t>
            </a:r>
            <a:r>
              <a:rPr lang="ru-RU" sz="2800" dirty="0" err="1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кaкoй</a:t>
            </a:r>
            <a:r>
              <a:rPr lang="ru-RU" sz="2800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пушкинской </a:t>
            </a:r>
            <a:r>
              <a:rPr lang="ru-RU" sz="2800" dirty="0" err="1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скaзки</a:t>
            </a:r>
            <a:r>
              <a:rPr lang="ru-RU" sz="2800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является </a:t>
            </a:r>
            <a:r>
              <a:rPr lang="ru-RU" sz="2800" dirty="0" err="1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цaрь</a:t>
            </a:r>
            <a:r>
              <a:rPr lang="ru-RU" sz="2800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dirty="0" err="1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Дaдoн</a:t>
            </a:r>
            <a:r>
              <a:rPr lang="ru-RU" sz="2800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  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2648263" y="283938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"Сказка о рыбаке и рыбке"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верно молодец.wav"/>
            </a:hlinkClick>
          </p:cNvPr>
          <p:cNvSpPr/>
          <p:nvPr/>
        </p:nvSpPr>
        <p:spPr>
          <a:xfrm>
            <a:off x="5310300" y="283938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"Сказка о золотом петушке"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7972337" y="283938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"Сказка о попе и о работнике его </a:t>
            </a:r>
            <a:r>
              <a:rPr lang="ru-RU" sz="2000" b="1" dirty="0" err="1">
                <a:solidFill>
                  <a:srgbClr val="002060"/>
                </a:solidFill>
              </a:rPr>
              <a:t>Балде</a:t>
            </a:r>
            <a:r>
              <a:rPr lang="ru-RU" sz="2000" b="1" dirty="0">
                <a:solidFill>
                  <a:srgbClr val="002060"/>
                </a:solidFill>
              </a:rPr>
              <a:t>"</a:t>
            </a: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5715000" y="5486400"/>
            <a:ext cx="1143000" cy="457200"/>
          </a:xfrm>
          <a:prstGeom prst="rightArrow">
            <a:avLst>
              <a:gd name="adj1" fmla="val 68750"/>
              <a:gd name="adj2" fmla="val 51042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дальше</a:t>
            </a:r>
          </a:p>
        </p:txBody>
      </p:sp>
    </p:spTree>
    <p:extLst>
      <p:ext uri="{BB962C8B-B14F-4D97-AF65-F5344CB8AC3E}">
        <p14:creationId xmlns:p14="http://schemas.microsoft.com/office/powerpoint/2010/main" xmlns="" val="2188148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38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жил старик со своею старухой из сказки Пушкина о рыбаке и рыбке?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" action="ppaction://noaction">
              <a:snd r:embed="rId3" name="верно молодец.wav"/>
            </a:hlinkClick>
          </p:cNvPr>
          <p:cNvSpPr/>
          <p:nvPr/>
        </p:nvSpPr>
        <p:spPr>
          <a:xfrm>
            <a:off x="2577059" y="285437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В землянке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ответ неверный, попробуй снова.wav"/>
            </a:hlinkClick>
          </p:cNvPr>
          <p:cNvSpPr/>
          <p:nvPr/>
        </p:nvSpPr>
        <p:spPr>
          <a:xfrm>
            <a:off x="5212829" y="285437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В избушке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4" name="ответ неверный, попробуй снова.wav"/>
            </a:hlinkClick>
          </p:cNvPr>
          <p:cNvSpPr/>
          <p:nvPr/>
        </p:nvSpPr>
        <p:spPr>
          <a:xfrm>
            <a:off x="7848599" y="285437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В шалаше</a:t>
            </a: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5715000" y="5486400"/>
            <a:ext cx="1143000" cy="457200"/>
          </a:xfrm>
          <a:prstGeom prst="rightArrow">
            <a:avLst>
              <a:gd name="adj1" fmla="val 68750"/>
              <a:gd name="adj2" fmla="val 51042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дальше</a:t>
            </a:r>
          </a:p>
        </p:txBody>
      </p:sp>
    </p:spTree>
    <p:extLst>
      <p:ext uri="{BB962C8B-B14F-4D97-AF65-F5344CB8AC3E}">
        <p14:creationId xmlns:p14="http://schemas.microsoft.com/office/powerpoint/2010/main" xmlns="" val="2226468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38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кого превращался князь Гвидон в сказке о царе </a:t>
            </a:r>
            <a:r>
              <a:rPr lang="ru-RU" sz="28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Салтане</a:t>
            </a: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 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2562069" y="286936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В медведя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5235315" y="286936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В воробья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4" name="верно молодец.wav"/>
            </a:hlinkClick>
          </p:cNvPr>
          <p:cNvSpPr/>
          <p:nvPr/>
        </p:nvSpPr>
        <p:spPr>
          <a:xfrm>
            <a:off x="7908561" y="286936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В комара</a:t>
            </a:r>
          </a:p>
        </p:txBody>
      </p:sp>
      <p:sp>
        <p:nvSpPr>
          <p:cNvPr id="8" name="Стрелка влево 7">
            <a:hlinkClick r:id="rId5" action="ppaction://hlinksldjump" highlightClick="1"/>
          </p:cNvPr>
          <p:cNvSpPr/>
          <p:nvPr/>
        </p:nvSpPr>
        <p:spPr>
          <a:xfrm>
            <a:off x="5638800" y="5486400"/>
            <a:ext cx="1295400" cy="457200"/>
          </a:xfrm>
          <a:prstGeom prst="leftArrow">
            <a:avLst>
              <a:gd name="adj1" fmla="val 70833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в 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4038904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38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Кто подарил царю </a:t>
            </a:r>
            <a:r>
              <a:rPr lang="ru-RU" sz="2800" dirty="0" err="1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Дадону</a:t>
            </a:r>
            <a:r>
              <a:rPr lang="ru-RU" sz="2800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золотого петушка?  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2667000" y="2884358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Старик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верно молодец.wav"/>
            </a:hlinkClick>
          </p:cNvPr>
          <p:cNvSpPr/>
          <p:nvPr/>
        </p:nvSpPr>
        <p:spPr>
          <a:xfrm>
            <a:off x="5257800" y="2884358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Мудрец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7848600" y="2884358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Царица</a:t>
            </a: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5715000" y="5486400"/>
            <a:ext cx="1143000" cy="457200"/>
          </a:xfrm>
          <a:prstGeom prst="rightArrow">
            <a:avLst>
              <a:gd name="adj1" fmla="val 68750"/>
              <a:gd name="adj2" fmla="val 51042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дальше</a:t>
            </a:r>
          </a:p>
        </p:txBody>
      </p:sp>
    </p:spTree>
    <p:extLst>
      <p:ext uri="{BB962C8B-B14F-4D97-AF65-F5344CB8AC3E}">
        <p14:creationId xmlns:p14="http://schemas.microsoft.com/office/powerpoint/2010/main" xmlns="" val="3864790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38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какую плату согласился работать Балда у попа?  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верно молодец.wav"/>
            </a:hlinkClick>
          </p:cNvPr>
          <p:cNvSpPr/>
          <p:nvPr/>
        </p:nvSpPr>
        <p:spPr>
          <a:xfrm>
            <a:off x="2695800" y="285437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За три щелчка по лбу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ответ неверный, попробуй снова.wav"/>
            </a:hlinkClick>
          </p:cNvPr>
          <p:cNvSpPr/>
          <p:nvPr/>
        </p:nvSpPr>
        <p:spPr>
          <a:xfrm>
            <a:off x="5272200" y="285437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Бесплатно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4" name="ответ неверный, попробуй снова.wav"/>
            </a:hlinkClick>
          </p:cNvPr>
          <p:cNvSpPr/>
          <p:nvPr/>
        </p:nvSpPr>
        <p:spPr>
          <a:xfrm>
            <a:off x="7848600" y="285437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За 3 рубля</a:t>
            </a: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5715000" y="5486400"/>
            <a:ext cx="1143000" cy="457200"/>
          </a:xfrm>
          <a:prstGeom prst="rightArrow">
            <a:avLst>
              <a:gd name="adj1" fmla="val 68750"/>
              <a:gd name="adj2" fmla="val 51042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дальше</a:t>
            </a:r>
          </a:p>
        </p:txBody>
      </p:sp>
    </p:spTree>
    <p:extLst>
      <p:ext uri="{BB962C8B-B14F-4D97-AF65-F5344CB8AC3E}">
        <p14:creationId xmlns:p14="http://schemas.microsoft.com/office/powerpoint/2010/main" xmlns="" val="3016705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a1924.phobos.apple.com/us/r30/Purple3/v4/20/03/d3/2003d302-1015-a9d9-2ee0-246ec50d0e74/mzl.jfaebpvv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2937" y="463264"/>
            <a:ext cx="6102428" cy="610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deti.mail.ru/pre_square800_resize/pic/timynce/2015/04/20/%D0%A1%D0%BA%D0%B0%D0%B7%D0%BA%D0%B8_%D0%9F%D1%83%D1%88%D0%BA%D0%B8%D0%BD%D0%B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2431" y="474574"/>
            <a:ext cx="1555357" cy="2062807"/>
          </a:xfrm>
          <a:prstGeom prst="rect">
            <a:avLst/>
          </a:prstGeom>
          <a:noFill/>
          <a:ln w="28575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onyx.ru/books/skaskasaskfp/imagelg/SZS_Pushkin_Skazki_CO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2326" y="2617349"/>
            <a:ext cx="2929865" cy="3948344"/>
          </a:xfrm>
          <a:prstGeom prst="rect">
            <a:avLst/>
          </a:prstGeom>
          <a:noFill/>
          <a:ln w="2857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create-daydream.narod.ru/olderfiles/2/pushkin_skazki-zkd_larg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7788" y="474574"/>
            <a:ext cx="1554403" cy="2051497"/>
          </a:xfrm>
          <a:prstGeom prst="rect">
            <a:avLst/>
          </a:prstGeom>
          <a:noFill/>
          <a:ln w="28575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5896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38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сделал старик, поймав золотую рыбку? 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2695800" y="283938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Поместил в аквариум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5272200" y="283938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Сварил уху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4" name="верно молодец.wav"/>
            </a:hlinkClick>
          </p:cNvPr>
          <p:cNvSpPr/>
          <p:nvPr/>
        </p:nvSpPr>
        <p:spPr>
          <a:xfrm>
            <a:off x="7848600" y="283938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Отпустил в море</a:t>
            </a:r>
          </a:p>
        </p:txBody>
      </p:sp>
      <p:sp>
        <p:nvSpPr>
          <p:cNvPr id="8" name="Стрелка влево 7">
            <a:hlinkClick r:id="rId5" action="ppaction://hlinksldjump" highlightClick="1"/>
          </p:cNvPr>
          <p:cNvSpPr/>
          <p:nvPr/>
        </p:nvSpPr>
        <p:spPr>
          <a:xfrm>
            <a:off x="5638800" y="5486400"/>
            <a:ext cx="1295400" cy="457200"/>
          </a:xfrm>
          <a:prstGeom prst="leftArrow">
            <a:avLst>
              <a:gd name="adj1" fmla="val 70833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в 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1836246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38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помог королевичу Елисею отыскать царевну-невесту?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2736000" y="2854377"/>
            <a:ext cx="1836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Волшебник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верно молодец.wav"/>
            </a:hlinkClick>
          </p:cNvPr>
          <p:cNvSpPr/>
          <p:nvPr/>
        </p:nvSpPr>
        <p:spPr>
          <a:xfrm>
            <a:off x="5310300" y="285437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Ветер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7848600" y="285437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Комар</a:t>
            </a: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5638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дальше</a:t>
            </a:r>
          </a:p>
        </p:txBody>
      </p:sp>
    </p:spTree>
    <p:extLst>
      <p:ext uri="{BB962C8B-B14F-4D97-AF65-F5344CB8AC3E}">
        <p14:creationId xmlns:p14="http://schemas.microsoft.com/office/powerpoint/2010/main" xmlns="" val="2310878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38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кем наперегонки бегал бесёнок вокруг моря из «Сказки о попе и работнике его </a:t>
            </a:r>
            <a:r>
              <a:rPr lang="ru-RU" sz="28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Балде</a:t>
            </a: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»? 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2729528" y="283938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С мышкой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5386500" y="283938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С </a:t>
            </a:r>
            <a:r>
              <a:rPr lang="ru-RU" sz="2000" b="1" dirty="0" err="1" smtClean="0">
                <a:solidFill>
                  <a:prstClr val="black"/>
                </a:solidFill>
              </a:rPr>
              <a:t>Балдой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7" name="Скругленный прямоугольник 6">
            <a:hlinkClick r:id="" action="ppaction://noaction">
              <a:snd r:embed="rId4" name="верно молодец.wav"/>
            </a:hlinkClick>
          </p:cNvPr>
          <p:cNvSpPr/>
          <p:nvPr/>
        </p:nvSpPr>
        <p:spPr>
          <a:xfrm>
            <a:off x="8043472" y="283938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С </a:t>
            </a:r>
            <a:r>
              <a:rPr lang="ru-RU" sz="2000" b="1" dirty="0" smtClean="0">
                <a:solidFill>
                  <a:prstClr val="black"/>
                </a:solidFill>
              </a:rPr>
              <a:t>зайкой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5638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дальше</a:t>
            </a:r>
          </a:p>
        </p:txBody>
      </p:sp>
    </p:spTree>
    <p:extLst>
      <p:ext uri="{BB962C8B-B14F-4D97-AF65-F5344CB8AC3E}">
        <p14:creationId xmlns:p14="http://schemas.microsoft.com/office/powerpoint/2010/main" xmlns="" val="2177189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38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звали предводителя 33 богатырей из сказки Пушкина о царе </a:t>
            </a:r>
            <a:r>
              <a:rPr lang="ru-RU" sz="28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Салтане</a:t>
            </a: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верно молодец.wav"/>
            </a:hlinkClick>
          </p:cNvPr>
          <p:cNvSpPr/>
          <p:nvPr/>
        </p:nvSpPr>
        <p:spPr>
          <a:xfrm>
            <a:off x="2695800" y="285437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>
                <a:solidFill>
                  <a:prstClr val="black"/>
                </a:solidFill>
              </a:rPr>
              <a:t>Дядька Черномор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4" name="ответ неверный, попробуй снова.wav"/>
            </a:hlinkClick>
          </p:cNvPr>
          <p:cNvSpPr/>
          <p:nvPr/>
        </p:nvSpPr>
        <p:spPr>
          <a:xfrm>
            <a:off x="5272200" y="285437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>
                <a:solidFill>
                  <a:prstClr val="black"/>
                </a:solidFill>
              </a:rPr>
              <a:t>Старшина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7" name="Скругленный прямоугольник 6">
            <a:hlinkClick r:id="" action="ppaction://noaction">
              <a:snd r:embed="rId4" name="ответ неверный, попробуй снова.wav"/>
            </a:hlinkClick>
          </p:cNvPr>
          <p:cNvSpPr/>
          <p:nvPr/>
        </p:nvSpPr>
        <p:spPr>
          <a:xfrm>
            <a:off x="7848600" y="285437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>
                <a:solidFill>
                  <a:prstClr val="black"/>
                </a:solidFill>
              </a:rPr>
              <a:t>Илья Муромец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8" name="Стрелка влево 7">
            <a:hlinkClick r:id="rId5" action="ppaction://hlinksldjump" highlightClick="1"/>
          </p:cNvPr>
          <p:cNvSpPr/>
          <p:nvPr/>
        </p:nvSpPr>
        <p:spPr>
          <a:xfrm>
            <a:off x="5638800" y="5486400"/>
            <a:ext cx="1295400" cy="457200"/>
          </a:xfrm>
          <a:prstGeom prst="leftArrow">
            <a:avLst>
              <a:gd name="adj1" fmla="val 66667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в 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848911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38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желаний старухи исполнила золотая рыбка?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2695800" y="286936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Три 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4" name="верно молодец.wav"/>
            </a:hlinkClick>
          </p:cNvPr>
          <p:cNvSpPr/>
          <p:nvPr/>
        </p:nvSpPr>
        <p:spPr>
          <a:xfrm>
            <a:off x="5310300" y="286936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prstClr val="black"/>
                </a:solidFill>
              </a:rPr>
              <a:t>Четыре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7" name="Скругленный прямоугольник 6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7924800" y="286936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Пять 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5638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дальше</a:t>
            </a:r>
          </a:p>
        </p:txBody>
      </p:sp>
    </p:spTree>
    <p:extLst>
      <p:ext uri="{BB962C8B-B14F-4D97-AF65-F5344CB8AC3E}">
        <p14:creationId xmlns:p14="http://schemas.microsoft.com/office/powerpoint/2010/main" xmlns="" val="2335715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38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Нa</a:t>
            </a: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каком острове </a:t>
            </a:r>
            <a:r>
              <a:rPr lang="ru-RU" sz="28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выстрoил</a:t>
            </a: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свoй</a:t>
            </a: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двoрец</a:t>
            </a: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князь </a:t>
            </a:r>
            <a:r>
              <a:rPr lang="ru-RU" sz="28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Гвидoн</a:t>
            </a: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cын</a:t>
            </a: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цaря</a:t>
            </a: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Сaлтанa</a:t>
            </a: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верно молодец.wav"/>
            </a:hlinkClick>
          </p:cNvPr>
          <p:cNvSpPr/>
          <p:nvPr/>
        </p:nvSpPr>
        <p:spPr>
          <a:xfrm>
            <a:off x="2695800" y="280940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На острове Буяне 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ответ неверный, попробуй снова.wav"/>
            </a:hlinkClick>
          </p:cNvPr>
          <p:cNvSpPr/>
          <p:nvPr/>
        </p:nvSpPr>
        <p:spPr>
          <a:xfrm>
            <a:off x="5272200" y="280940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На острове сокровищ 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4" name="ответ неверный, попробуй снова.wav"/>
            </a:hlinkClick>
          </p:cNvPr>
          <p:cNvSpPr/>
          <p:nvPr/>
        </p:nvSpPr>
        <p:spPr>
          <a:xfrm>
            <a:off x="7848600" y="280940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На острове царя </a:t>
            </a:r>
            <a:r>
              <a:rPr lang="ru-RU" sz="2000" b="1" dirty="0" err="1">
                <a:solidFill>
                  <a:prstClr val="black"/>
                </a:solidFill>
              </a:rPr>
              <a:t>Салтана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5638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дальше</a:t>
            </a:r>
          </a:p>
        </p:txBody>
      </p:sp>
    </p:spTree>
    <p:extLst>
      <p:ext uri="{BB962C8B-B14F-4D97-AF65-F5344CB8AC3E}">
        <p14:creationId xmlns:p14="http://schemas.microsoft.com/office/powerpoint/2010/main" xmlns="" val="870226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38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рыболовной снастью ловил рыбу старик из пушкинской сказки?  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2695800" y="283938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Удочкой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5272200" y="283938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Сачком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4" name="верно молодец.wav"/>
            </a:hlinkClick>
          </p:cNvPr>
          <p:cNvSpPr/>
          <p:nvPr/>
        </p:nvSpPr>
        <p:spPr>
          <a:xfrm>
            <a:off x="7848600" y="283938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Неводом</a:t>
            </a:r>
          </a:p>
        </p:txBody>
      </p:sp>
      <p:sp>
        <p:nvSpPr>
          <p:cNvPr id="8" name="Стрелка влево 7">
            <a:hlinkClick r:id="rId5" action="ppaction://hlinksldjump" highlightClick="1"/>
          </p:cNvPr>
          <p:cNvSpPr/>
          <p:nvPr/>
        </p:nvSpPr>
        <p:spPr>
          <a:xfrm>
            <a:off x="5638800" y="5486400"/>
            <a:ext cx="1295400" cy="457200"/>
          </a:xfrm>
          <a:prstGeom prst="leftArrow">
            <a:avLst>
              <a:gd name="adj1" fmla="val 66667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в 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2292319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38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Предмет, который в «Сказке о </a:t>
            </a:r>
            <a:r>
              <a:rPr lang="ru-RU" sz="2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мёртвой </a:t>
            </a: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царевне и семи богатырях» говорил человеческим голосом 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2695800" y="286936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Печка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верно молодец.wav"/>
            </a:hlinkClick>
          </p:cNvPr>
          <p:cNvSpPr/>
          <p:nvPr/>
        </p:nvSpPr>
        <p:spPr>
          <a:xfrm>
            <a:off x="5272200" y="286936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Зеркало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7848600" y="2869367"/>
            <a:ext cx="1872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Скатерть-самобранка</a:t>
            </a: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5638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дальше</a:t>
            </a:r>
          </a:p>
        </p:txBody>
      </p:sp>
    </p:spTree>
    <p:extLst>
      <p:ext uri="{BB962C8B-B14F-4D97-AF65-F5344CB8AC3E}">
        <p14:creationId xmlns:p14="http://schemas.microsoft.com/office/powerpoint/2010/main" xmlns="" val="63579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38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просила старуха у золотой рыбки? 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верно молодец.wav"/>
            </a:hlinkClick>
          </p:cNvPr>
          <p:cNvSpPr/>
          <p:nvPr/>
        </p:nvSpPr>
        <p:spPr>
          <a:xfrm>
            <a:off x="2681990" y="2839386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Новое корыто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ответ неверный, попробуй снова.wav"/>
            </a:hlinkClick>
          </p:cNvPr>
          <p:cNvSpPr/>
          <p:nvPr/>
        </p:nvSpPr>
        <p:spPr>
          <a:xfrm>
            <a:off x="5191195" y="2839386"/>
            <a:ext cx="1908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Стиральную машину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4" name="ответ неверный, попробуй снова.wav"/>
            </a:hlinkClick>
          </p:cNvPr>
          <p:cNvSpPr/>
          <p:nvPr/>
        </p:nvSpPr>
        <p:spPr>
          <a:xfrm>
            <a:off x="7808400" y="2839386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Новую баню</a:t>
            </a: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5638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дальше</a:t>
            </a:r>
          </a:p>
        </p:txBody>
      </p:sp>
    </p:spTree>
    <p:extLst>
      <p:ext uri="{BB962C8B-B14F-4D97-AF65-F5344CB8AC3E}">
        <p14:creationId xmlns:p14="http://schemas.microsoft.com/office/powerpoint/2010/main" xmlns="" val="3062254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38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жила белочка в «Сказке о царе </a:t>
            </a:r>
            <a:r>
              <a:rPr lang="ru-RU" sz="28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Салтане</a:t>
            </a: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…»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2667000" y="2824396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В </a:t>
            </a:r>
            <a:r>
              <a:rPr lang="ru-RU" sz="2000" b="1" dirty="0" smtClean="0">
                <a:solidFill>
                  <a:prstClr val="black"/>
                </a:solidFill>
              </a:rPr>
              <a:t>обычном дупле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5181600" y="2824396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В </a:t>
            </a:r>
            <a:r>
              <a:rPr lang="ru-RU" sz="2000" b="1" dirty="0" smtClean="0">
                <a:solidFill>
                  <a:prstClr val="black"/>
                </a:solidFill>
              </a:rPr>
              <a:t>золотой клетке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7" name="Скругленный прямоугольник 6">
            <a:hlinkClick r:id="" action="ppaction://noaction">
              <a:snd r:embed="rId4" name="верно молодец.wav"/>
            </a:hlinkClick>
          </p:cNvPr>
          <p:cNvSpPr/>
          <p:nvPr/>
        </p:nvSpPr>
        <p:spPr>
          <a:xfrm>
            <a:off x="7696200" y="2824396"/>
            <a:ext cx="1944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В хрустальном доме</a:t>
            </a:r>
          </a:p>
        </p:txBody>
      </p:sp>
      <p:sp>
        <p:nvSpPr>
          <p:cNvPr id="8" name="Стрелка влево 7">
            <a:hlinkClick r:id="rId5" action="ppaction://hlinksldjump" highlightClick="1"/>
          </p:cNvPr>
          <p:cNvSpPr/>
          <p:nvPr/>
        </p:nvSpPr>
        <p:spPr>
          <a:xfrm>
            <a:off x="5638800" y="5486400"/>
            <a:ext cx="1295400" cy="457200"/>
          </a:xfrm>
          <a:prstGeom prst="lef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в 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2808067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g-fotki.yandex.ru/get/5810/64520380.13/0_5ffa6_8f377b36_XL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66059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38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соревновались Балда и бесёнок в «Сказке о попе и о работнике его </a:t>
            </a:r>
            <a:r>
              <a:rPr lang="ru-RU" sz="28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Балде</a:t>
            </a: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»?  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2695800" y="2779426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Прыгали, кто дальше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5219734" y="2797574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Играли в </a:t>
            </a:r>
            <a:r>
              <a:rPr lang="ru-RU" sz="2000" b="1" dirty="0" smtClean="0">
                <a:solidFill>
                  <a:prstClr val="black"/>
                </a:solidFill>
              </a:rPr>
              <a:t>прятки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7" name="Скругленный прямоугольник 6">
            <a:hlinkClick r:id="" action="ppaction://noaction">
              <a:snd r:embed="rId4" name="верно молодец.wav"/>
            </a:hlinkClick>
          </p:cNvPr>
          <p:cNvSpPr/>
          <p:nvPr/>
        </p:nvSpPr>
        <p:spPr>
          <a:xfrm>
            <a:off x="7743669" y="2779426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Носили кобылу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5638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дальше</a:t>
            </a:r>
          </a:p>
        </p:txBody>
      </p:sp>
    </p:spTree>
    <p:extLst>
      <p:ext uri="{BB962C8B-B14F-4D97-AF65-F5344CB8AC3E}">
        <p14:creationId xmlns:p14="http://schemas.microsoft.com/office/powerpoint/2010/main" xmlns="" val="3483874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38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прял поздно вечерком в «Сказке о царе </a:t>
            </a:r>
            <a:r>
              <a:rPr lang="ru-RU" sz="28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Салтане</a:t>
            </a:r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…»?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2740770" y="285437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Три поросенка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верно молодец.wav"/>
            </a:hlinkClick>
          </p:cNvPr>
          <p:cNvSpPr/>
          <p:nvPr/>
        </p:nvSpPr>
        <p:spPr>
          <a:xfrm>
            <a:off x="5272200" y="285437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Три девицы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3" name="ответ неверный, попробуй снова.wav"/>
            </a:hlinkClick>
          </p:cNvPr>
          <p:cNvSpPr/>
          <p:nvPr/>
        </p:nvSpPr>
        <p:spPr>
          <a:xfrm>
            <a:off x="7848600" y="2854377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Три богатыря</a:t>
            </a: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5638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дальше</a:t>
            </a:r>
          </a:p>
        </p:txBody>
      </p:sp>
    </p:spTree>
    <p:extLst>
      <p:ext uri="{BB962C8B-B14F-4D97-AF65-F5344CB8AC3E}">
        <p14:creationId xmlns:p14="http://schemas.microsoft.com/office/powerpoint/2010/main" xmlns="" val="987837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38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Кого спас князь Гвидон от коршуна? 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верно молодец.wav"/>
            </a:hlinkClick>
          </p:cNvPr>
          <p:cNvSpPr/>
          <p:nvPr/>
        </p:nvSpPr>
        <p:spPr>
          <a:xfrm>
            <a:off x="2637020" y="2809406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Лебедь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ответ неверный, попробуй снова.wav"/>
            </a:hlinkClick>
          </p:cNvPr>
          <p:cNvSpPr/>
          <p:nvPr/>
        </p:nvSpPr>
        <p:spPr>
          <a:xfrm>
            <a:off x="5242810" y="2809406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Голубка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4" name="ответ неверный, попробуй снова.wav"/>
            </a:hlinkClick>
          </p:cNvPr>
          <p:cNvSpPr/>
          <p:nvPr/>
        </p:nvSpPr>
        <p:spPr>
          <a:xfrm>
            <a:off x="7848600" y="2809406"/>
            <a:ext cx="1800000" cy="18000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Жар-птица</a:t>
            </a:r>
          </a:p>
        </p:txBody>
      </p:sp>
      <p:sp>
        <p:nvSpPr>
          <p:cNvPr id="8" name="Стрелка влево 7">
            <a:hlinkClick r:id="rId5" action="ppaction://hlinksldjump" highlightClick="1"/>
          </p:cNvPr>
          <p:cNvSpPr/>
          <p:nvPr/>
        </p:nvSpPr>
        <p:spPr>
          <a:xfrm>
            <a:off x="5638800" y="5486400"/>
            <a:ext cx="1295400" cy="457200"/>
          </a:xfrm>
          <a:prstGeom prst="leftArrow">
            <a:avLst>
              <a:gd name="adj1" fmla="val 58333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в начало</a:t>
            </a:r>
          </a:p>
        </p:txBody>
      </p:sp>
    </p:spTree>
    <p:extLst>
      <p:ext uri="{BB962C8B-B14F-4D97-AF65-F5344CB8AC3E}">
        <p14:creationId xmlns:p14="http://schemas.microsoft.com/office/powerpoint/2010/main" xmlns="" val="850592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ww.b17.ru/foto/uploaded/be51d48fed7cefc6036387019b8629f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12101" y="462430"/>
            <a:ext cx="2287000" cy="280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www.culture.ru/storage/images/a2026524f5a4b54aa3674083812ae3f7/13809ff10d87ab710270a285c98728b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8000" y="3270303"/>
            <a:ext cx="3657601" cy="3121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st.na5bal.ru/pars_docs/refs/14/13569/13569_html_328ef05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510" y="462430"/>
            <a:ext cx="3620022" cy="271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i.ytimg.com/vi/cvfMVLddP-g/maxresdefaul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4318" y="588712"/>
            <a:ext cx="4257054" cy="2555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present-dv.ru/public/open-graph/2017/12/19/5a38d3d8c9278728eb3ccf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6521" y="3270304"/>
            <a:ext cx="3213375" cy="321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2453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twinkle2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6" y="2133601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 descr="twinkle2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6275" y="2060575"/>
            <a:ext cx="287338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 descr="twinkle2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1451" y="1700214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7" name="Picture 11" descr="twinkle2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6" y="2133601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9" name="Picture 9" descr="twinkle2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1814" y="1989139"/>
            <a:ext cx="287337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0" name="Picture 9" descr="twinkle2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5914" y="1916114"/>
            <a:ext cx="287337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93" name="Text Box 45"/>
          <p:cNvSpPr txBox="1">
            <a:spLocks noChangeArrowheads="1"/>
          </p:cNvSpPr>
          <p:nvPr/>
        </p:nvSpPr>
        <p:spPr bwMode="auto">
          <a:xfrm>
            <a:off x="3927423" y="2636838"/>
            <a:ext cx="36576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Путешествие </a:t>
            </a:r>
          </a:p>
          <a:p>
            <a:pPr algn="ctr"/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по сказкам </a:t>
            </a:r>
          </a:p>
          <a:p>
            <a:pPr algn="ctr"/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А.С. Пушкина</a:t>
            </a:r>
          </a:p>
        </p:txBody>
      </p:sp>
    </p:spTree>
    <p:extLst>
      <p:ext uri="{BB962C8B-B14F-4D97-AF65-F5344CB8AC3E}">
        <p14:creationId xmlns:p14="http://schemas.microsoft.com/office/powerpoint/2010/main" xmlns="" val="359070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resent-dv.ru/public/open-graph/2017/12/19/5a38d3d8c9278728eb3ccf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25706" y="712957"/>
            <a:ext cx="5568397" cy="556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40748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5639" y="1408217"/>
            <a:ext cx="6840760" cy="136815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Сказка о рыбаке и рыбке</a:t>
            </a:r>
            <a:endParaRPr lang="ru-RU" sz="4800" b="1" spc="50" dirty="0">
              <a:ln w="11430"/>
              <a:blipFill dpi="0" rotWithShape="1">
                <a:blip r:embed="rId4"/>
                <a:srcRect/>
                <a:tile tx="0" ty="0" sx="100000" sy="100000" flip="none" algn="tl"/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C:\Users\Елена\Pictures\Мои рисунки\01_декор\6071\7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727848" y="548681"/>
            <a:ext cx="3168352" cy="641691"/>
          </a:xfrm>
          <a:prstGeom prst="rect">
            <a:avLst/>
          </a:prstGeom>
          <a:noFill/>
        </p:spPr>
      </p:pic>
      <p:pic>
        <p:nvPicPr>
          <p:cNvPr id="7" name="Picture 2" descr="C:\Users\Елена\Pictures\Мои рисунки\01_декор\6071\7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flipV="1">
            <a:off x="4727848" y="3294018"/>
            <a:ext cx="3168352" cy="641691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/>
          <a:srcRect t="75664"/>
          <a:stretch/>
        </p:blipFill>
        <p:spPr>
          <a:xfrm>
            <a:off x="3822742" y="4706910"/>
            <a:ext cx="4906555" cy="189321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661269" y="3306871"/>
            <a:ext cx="2605774" cy="3146090"/>
          </a:xfrm>
          <a:prstGeom prst="rect">
            <a:avLst/>
          </a:prstGeom>
        </p:spPr>
      </p:pic>
      <p:pic>
        <p:nvPicPr>
          <p:cNvPr id="9" name="Рисунок 8" descr="imgpreview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680536" y="3139204"/>
            <a:ext cx="3006248" cy="3362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6087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neopod.ru/images/products/large/0/skazka_o_petushk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79" r="29004" b="35901"/>
          <a:stretch/>
        </p:blipFill>
        <p:spPr bwMode="auto">
          <a:xfrm>
            <a:off x="1768839" y="449705"/>
            <a:ext cx="5321474" cy="610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Елена\Pictures\Мои рисунки\01_декор\6071\7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021718" y="848409"/>
            <a:ext cx="2952328" cy="597939"/>
          </a:xfrm>
          <a:prstGeom prst="rect">
            <a:avLst/>
          </a:prstGeom>
          <a:noFill/>
        </p:spPr>
      </p:pic>
      <p:pic>
        <p:nvPicPr>
          <p:cNvPr id="4" name="Picture 2" descr="C:\Users\Елена\Pictures\Мои рисунки\01_декор\6071\7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V="1">
            <a:off x="7021718" y="3500203"/>
            <a:ext cx="2952328" cy="59793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235506" y="1600516"/>
            <a:ext cx="475228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>
                <a:ln w="11430"/>
                <a:blipFill dpi="0" rotWithShape="1">
                  <a:blip r:embed="rId5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Сказка о </a:t>
            </a:r>
            <a:r>
              <a:rPr lang="ru-RU" sz="4400" b="1" spc="50" dirty="0" smtClean="0">
                <a:ln w="11430"/>
                <a:blipFill dpi="0" rotWithShape="1">
                  <a:blip r:embed="rId5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Золотом петушке</a:t>
            </a:r>
            <a:endParaRPr lang="ru-RU" dirty="0"/>
          </a:p>
        </p:txBody>
      </p:sp>
      <p:pic>
        <p:nvPicPr>
          <p:cNvPr id="2050" name="Picture 2" descr="http://img0.liveinternet.ru/images/attach/c/3/84/302/84302188_5150_4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328"/>
          <a:stretch/>
        </p:blipFill>
        <p:spPr bwMode="auto">
          <a:xfrm rot="525321">
            <a:off x="9663708" y="2311651"/>
            <a:ext cx="2221590" cy="4199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7184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83443" y="2347090"/>
            <a:ext cx="4631962" cy="136815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Сказка о попе и о работнике его </a:t>
            </a:r>
            <a:r>
              <a:rPr lang="ru-RU" b="1" spc="50" dirty="0" err="1" smtClean="0">
                <a:ln w="11430"/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Балде</a:t>
            </a:r>
            <a:endParaRPr lang="ru-RU" b="1" spc="50" dirty="0">
              <a:ln w="11430"/>
              <a:blipFill dpi="0" rotWithShape="1">
                <a:blip r:embed="rId4"/>
                <a:srcRect/>
                <a:tile tx="0" ty="0" sx="100000" sy="100000" flip="none" algn="tl"/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C:\Users\Елена\Pictures\Мои рисунки\01_декор\6071\7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flipV="1">
            <a:off x="7023260" y="4385984"/>
            <a:ext cx="2952328" cy="597939"/>
          </a:xfrm>
          <a:prstGeom prst="rect">
            <a:avLst/>
          </a:prstGeom>
          <a:noFill/>
        </p:spPr>
      </p:pic>
      <p:pic>
        <p:nvPicPr>
          <p:cNvPr id="8" name="Picture 2" descr="C:\Users\Елена\Pictures\Мои рисунки\01_декор\6071\7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023260" y="1078409"/>
            <a:ext cx="2952328" cy="5979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47805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79218" y="1629348"/>
            <a:ext cx="6840760" cy="136815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Сказка о мёртвой царевне и о семи богатырях</a:t>
            </a:r>
            <a:endParaRPr lang="ru-RU" sz="4800" b="1" spc="50" dirty="0">
              <a:ln w="11430"/>
              <a:blipFill dpi="0" rotWithShape="1">
                <a:blip r:embed="rId4"/>
                <a:srcRect/>
                <a:tile tx="0" ty="0" sx="100000" sy="100000" flip="none" algn="tl"/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C:\Users\Елена\Pictures\Мои рисунки\01_декор\6071\7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235343" y="410238"/>
            <a:ext cx="3168352" cy="641691"/>
          </a:xfrm>
          <a:prstGeom prst="rect">
            <a:avLst/>
          </a:prstGeom>
          <a:noFill/>
        </p:spPr>
      </p:pic>
      <p:pic>
        <p:nvPicPr>
          <p:cNvPr id="7" name="Picture 2" descr="C:\Users\Елена\Pictures\Мои рисунки\01_декор\6071\7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flipV="1">
            <a:off x="3235343" y="4370510"/>
            <a:ext cx="3168352" cy="641691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/>
          <a:srcRect l="16885" r="19673"/>
          <a:stretch/>
        </p:blipFill>
        <p:spPr>
          <a:xfrm rot="21126760">
            <a:off x="469748" y="3087544"/>
            <a:ext cx="3028013" cy="357962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/>
          <a:srcRect l="23224" t="9620" r="29890"/>
          <a:stretch/>
        </p:blipFill>
        <p:spPr>
          <a:xfrm>
            <a:off x="5189491" y="2784186"/>
            <a:ext cx="2638270" cy="381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69183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.ytimg.com/vi/cvfMVLddP-g/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6586" y="688932"/>
            <a:ext cx="9244484" cy="5549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60928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4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3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4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5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6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7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8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9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20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Оформление по умолчанию">
  <a:themeElements>
    <a:clrScheme name="Другая 1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C00000"/>
      </a:hlink>
      <a:folHlink>
        <a:srgbClr val="FFB7C5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2_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4_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7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8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9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0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2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1217</TotalTime>
  <Words>401</Words>
  <Application>Microsoft Office PowerPoint</Application>
  <PresentationFormat>Произвольный</PresentationFormat>
  <Paragraphs>114</Paragraphs>
  <Slides>34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21</vt:i4>
      </vt:variant>
      <vt:variant>
        <vt:lpstr>Заголовки слайдов</vt:lpstr>
      </vt:variant>
      <vt:variant>
        <vt:i4>34</vt:i4>
      </vt:variant>
    </vt:vector>
  </HeadingPairs>
  <TitlesOfParts>
    <vt:vector size="55" baseType="lpstr">
      <vt:lpstr>4_Поток</vt:lpstr>
      <vt:lpstr>5_Поток</vt:lpstr>
      <vt:lpstr>6_Поток</vt:lpstr>
      <vt:lpstr>7_Поток</vt:lpstr>
      <vt:lpstr>8_Поток</vt:lpstr>
      <vt:lpstr>9_Поток</vt:lpstr>
      <vt:lpstr>10_Поток</vt:lpstr>
      <vt:lpstr>11_Поток</vt:lpstr>
      <vt:lpstr>12_Поток</vt:lpstr>
      <vt:lpstr>13_Поток</vt:lpstr>
      <vt:lpstr>14_Поток</vt:lpstr>
      <vt:lpstr>15_Поток</vt:lpstr>
      <vt:lpstr>16_Поток</vt:lpstr>
      <vt:lpstr>17_Поток</vt:lpstr>
      <vt:lpstr>18_Поток</vt:lpstr>
      <vt:lpstr>19_Поток</vt:lpstr>
      <vt:lpstr>20_Поток</vt:lpstr>
      <vt:lpstr>Оформление по умолчанию</vt:lpstr>
      <vt:lpstr>Тема Office</vt:lpstr>
      <vt:lpstr>2_Тема Office</vt:lpstr>
      <vt:lpstr>4_Тема Office</vt:lpstr>
      <vt:lpstr>Слайд 1</vt:lpstr>
      <vt:lpstr>Слайд 2</vt:lpstr>
      <vt:lpstr>Слайд 3</vt:lpstr>
      <vt:lpstr>Слайд 4</vt:lpstr>
      <vt:lpstr>Сказка о рыбаке и рыбке</vt:lpstr>
      <vt:lpstr>Слайд 6</vt:lpstr>
      <vt:lpstr>Сказка о попе и о работнике его Балде</vt:lpstr>
      <vt:lpstr>Сказка о мёртвой царевне и о семи богатырях</vt:lpstr>
      <vt:lpstr>Слайд 9</vt:lpstr>
      <vt:lpstr>Слайд 10</vt:lpstr>
      <vt:lpstr>Слайд 11</vt:lpstr>
      <vt:lpstr>Слайд 12</vt:lpstr>
      <vt:lpstr>Интерактивная игра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</dc:title>
  <dc:creator>Наталья Жучкова</dc:creator>
  <cp:lastModifiedBy>Асус</cp:lastModifiedBy>
  <cp:revision>74</cp:revision>
  <dcterms:created xsi:type="dcterms:W3CDTF">2015-06-03T16:40:13Z</dcterms:created>
  <dcterms:modified xsi:type="dcterms:W3CDTF">2020-02-10T12:23:49Z</dcterms:modified>
</cp:coreProperties>
</file>