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5" r:id="rId5"/>
    <p:sldId id="266" r:id="rId6"/>
    <p:sldId id="261" r:id="rId7"/>
    <p:sldId id="263" r:id="rId8"/>
    <p:sldId id="260" r:id="rId9"/>
    <p:sldId id="262" r:id="rId10"/>
    <p:sldId id="264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780CBE6-C569-4665-ACCA-1EB51EB43754}" type="doc">
      <dgm:prSet loTypeId="urn:microsoft.com/office/officeart/2005/8/layout/chevron2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AE34B2D-BA63-45CE-9CC9-0B390146D329}">
      <dgm:prSet phldrT="[Текст]"/>
      <dgm:spPr/>
      <dgm:t>
        <a:bodyPr/>
        <a:lstStyle/>
        <a:p>
          <a:r>
            <a:rPr lang="ru-RU" dirty="0" smtClean="0"/>
            <a:t>1</a:t>
          </a:r>
          <a:endParaRPr lang="ru-RU" dirty="0"/>
        </a:p>
      </dgm:t>
    </dgm:pt>
    <dgm:pt modelId="{FA8916C5-31A5-4CA5-9AA5-BC9B58821552}" type="parTrans" cxnId="{43B667A7-6755-426A-BE5D-B129B195D635}">
      <dgm:prSet/>
      <dgm:spPr/>
      <dgm:t>
        <a:bodyPr/>
        <a:lstStyle/>
        <a:p>
          <a:endParaRPr lang="ru-RU"/>
        </a:p>
      </dgm:t>
    </dgm:pt>
    <dgm:pt modelId="{1224CA26-2F37-48C4-A7BE-CE31FD240172}" type="sibTrans" cxnId="{43B667A7-6755-426A-BE5D-B129B195D635}">
      <dgm:prSet/>
      <dgm:spPr/>
      <dgm:t>
        <a:bodyPr/>
        <a:lstStyle/>
        <a:p>
          <a:endParaRPr lang="ru-RU"/>
        </a:p>
      </dgm:t>
    </dgm:pt>
    <dgm:pt modelId="{174EA6A1-8874-40B4-A96D-6D4C0B3F2F9F}">
      <dgm:prSet phldrT="[Текст]" custT="1"/>
      <dgm:spPr/>
      <dgm:t>
        <a:bodyPr/>
        <a:lstStyle/>
        <a:p>
          <a:r>
            <a:rPr lang="ru-RU" sz="4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Подготовительный </a:t>
          </a:r>
          <a:endParaRPr lang="ru-RU" sz="4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74EEAA3-2F6A-4328-B235-981065998F62}" type="parTrans" cxnId="{16373F6D-3809-4C48-9CF5-84E30B59BF90}">
      <dgm:prSet/>
      <dgm:spPr/>
      <dgm:t>
        <a:bodyPr/>
        <a:lstStyle/>
        <a:p>
          <a:endParaRPr lang="ru-RU"/>
        </a:p>
      </dgm:t>
    </dgm:pt>
    <dgm:pt modelId="{D3630B85-4197-4E4E-8E2D-68C543BD1342}" type="sibTrans" cxnId="{16373F6D-3809-4C48-9CF5-84E30B59BF90}">
      <dgm:prSet/>
      <dgm:spPr/>
      <dgm:t>
        <a:bodyPr/>
        <a:lstStyle/>
        <a:p>
          <a:endParaRPr lang="ru-RU"/>
        </a:p>
      </dgm:t>
    </dgm:pt>
    <dgm:pt modelId="{6959F0E8-B222-407C-ACCA-1E69BDC30C3F}">
      <dgm:prSet phldrT="[Текст]"/>
      <dgm:spPr/>
      <dgm:t>
        <a:bodyPr/>
        <a:lstStyle/>
        <a:p>
          <a:r>
            <a:rPr lang="ru-RU" dirty="0" smtClean="0"/>
            <a:t>2</a:t>
          </a:r>
          <a:endParaRPr lang="ru-RU" dirty="0"/>
        </a:p>
      </dgm:t>
    </dgm:pt>
    <dgm:pt modelId="{0E027626-D990-478C-9284-FFF76E9E0F82}" type="parTrans" cxnId="{7C8CFA97-469D-496D-98A0-58007D3DCB4A}">
      <dgm:prSet/>
      <dgm:spPr/>
      <dgm:t>
        <a:bodyPr/>
        <a:lstStyle/>
        <a:p>
          <a:endParaRPr lang="ru-RU"/>
        </a:p>
      </dgm:t>
    </dgm:pt>
    <dgm:pt modelId="{EC5FE979-045C-4C5D-855D-C992C1F414F1}" type="sibTrans" cxnId="{7C8CFA97-469D-496D-98A0-58007D3DCB4A}">
      <dgm:prSet/>
      <dgm:spPr/>
      <dgm:t>
        <a:bodyPr/>
        <a:lstStyle/>
        <a:p>
          <a:endParaRPr lang="ru-RU"/>
        </a:p>
      </dgm:t>
    </dgm:pt>
    <dgm:pt modelId="{0A3AC8D8-0749-4CDF-A63A-E3F217B24DA9}">
      <dgm:prSet phldrT="[Текст]" custT="1"/>
      <dgm:spPr/>
      <dgm:t>
        <a:bodyPr/>
        <a:lstStyle/>
        <a:p>
          <a:r>
            <a:rPr lang="ru-RU" sz="4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Основной</a:t>
          </a:r>
          <a:endParaRPr lang="ru-RU" sz="4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CEAC9DE-80F3-4526-AFDF-BD881DEC77DF}" type="parTrans" cxnId="{0039F630-358D-4DF3-82B5-480C7931E829}">
      <dgm:prSet/>
      <dgm:spPr/>
      <dgm:t>
        <a:bodyPr/>
        <a:lstStyle/>
        <a:p>
          <a:endParaRPr lang="ru-RU"/>
        </a:p>
      </dgm:t>
    </dgm:pt>
    <dgm:pt modelId="{6650F865-C2EE-4D92-AEC3-E1C19F1C9894}" type="sibTrans" cxnId="{0039F630-358D-4DF3-82B5-480C7931E829}">
      <dgm:prSet/>
      <dgm:spPr/>
      <dgm:t>
        <a:bodyPr/>
        <a:lstStyle/>
        <a:p>
          <a:endParaRPr lang="ru-RU"/>
        </a:p>
      </dgm:t>
    </dgm:pt>
    <dgm:pt modelId="{65C2F761-9BBC-470D-A848-3A42808EC676}">
      <dgm:prSet/>
      <dgm:spPr/>
      <dgm:t>
        <a:bodyPr/>
        <a:lstStyle/>
        <a:p>
          <a:r>
            <a:rPr lang="ru-RU" dirty="0" smtClean="0"/>
            <a:t>3</a:t>
          </a:r>
          <a:endParaRPr lang="ru-RU" dirty="0"/>
        </a:p>
      </dgm:t>
    </dgm:pt>
    <dgm:pt modelId="{1568E73D-FDD0-4318-B2AF-A18E913F9E45}" type="parTrans" cxnId="{F5A75B40-3790-46C5-9896-B4B37F1AC6AC}">
      <dgm:prSet/>
      <dgm:spPr/>
      <dgm:t>
        <a:bodyPr/>
        <a:lstStyle/>
        <a:p>
          <a:endParaRPr lang="ru-RU"/>
        </a:p>
      </dgm:t>
    </dgm:pt>
    <dgm:pt modelId="{FB3D8433-B525-465A-A484-65EB97E5B60C}" type="sibTrans" cxnId="{F5A75B40-3790-46C5-9896-B4B37F1AC6AC}">
      <dgm:prSet/>
      <dgm:spPr/>
      <dgm:t>
        <a:bodyPr/>
        <a:lstStyle/>
        <a:p>
          <a:endParaRPr lang="ru-RU"/>
        </a:p>
      </dgm:t>
    </dgm:pt>
    <dgm:pt modelId="{80C9C959-BA0A-49F1-ACFC-F9F3C1745B7B}">
      <dgm:prSet custT="1"/>
      <dgm:spPr/>
      <dgm:t>
        <a:bodyPr/>
        <a:lstStyle/>
        <a:p>
          <a:r>
            <a:rPr lang="ru-RU" sz="4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Заключительный</a:t>
          </a:r>
          <a:r>
            <a:rPr lang="ru-RU" sz="4600" dirty="0" smtClean="0"/>
            <a:t> </a:t>
          </a:r>
          <a:endParaRPr lang="ru-RU" sz="4600" dirty="0"/>
        </a:p>
      </dgm:t>
    </dgm:pt>
    <dgm:pt modelId="{3FFB062C-F31A-4296-938C-E65B7FE86126}" type="parTrans" cxnId="{522D31B3-8CB1-4864-85C4-AB3B19E1DEEB}">
      <dgm:prSet/>
      <dgm:spPr/>
      <dgm:t>
        <a:bodyPr/>
        <a:lstStyle/>
        <a:p>
          <a:endParaRPr lang="ru-RU"/>
        </a:p>
      </dgm:t>
    </dgm:pt>
    <dgm:pt modelId="{762294B7-2CFA-485F-BAA1-241191DF20B3}" type="sibTrans" cxnId="{522D31B3-8CB1-4864-85C4-AB3B19E1DEEB}">
      <dgm:prSet/>
      <dgm:spPr/>
      <dgm:t>
        <a:bodyPr/>
        <a:lstStyle/>
        <a:p>
          <a:endParaRPr lang="ru-RU"/>
        </a:p>
      </dgm:t>
    </dgm:pt>
    <dgm:pt modelId="{43809694-E3FB-4878-86E3-5E2EC68CC0E3}" type="pres">
      <dgm:prSet presAssocID="{1780CBE6-C569-4665-ACCA-1EB51EB43754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418298-FC4B-4C87-9159-37B7B446C374}" type="pres">
      <dgm:prSet presAssocID="{5AE34B2D-BA63-45CE-9CC9-0B390146D329}" presName="composite" presStyleCnt="0"/>
      <dgm:spPr/>
    </dgm:pt>
    <dgm:pt modelId="{839B3F5D-6A99-465E-9FAD-9EDD70338AE0}" type="pres">
      <dgm:prSet presAssocID="{5AE34B2D-BA63-45CE-9CC9-0B390146D329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E89442-D7E7-447A-A483-5C2B7FF6834C}" type="pres">
      <dgm:prSet presAssocID="{5AE34B2D-BA63-45CE-9CC9-0B390146D329}" presName="descendantText" presStyleLbl="alignAcc1" presStyleIdx="0" presStyleCnt="3" custLinFactNeighborX="481" custLinFactNeighborY="640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514164-9F16-4D50-BF77-1736F0299EA2}" type="pres">
      <dgm:prSet presAssocID="{1224CA26-2F37-48C4-A7BE-CE31FD240172}" presName="sp" presStyleCnt="0"/>
      <dgm:spPr/>
    </dgm:pt>
    <dgm:pt modelId="{07F77CA3-A67D-4931-8A12-E4104155DA74}" type="pres">
      <dgm:prSet presAssocID="{6959F0E8-B222-407C-ACCA-1E69BDC30C3F}" presName="composite" presStyleCnt="0"/>
      <dgm:spPr/>
    </dgm:pt>
    <dgm:pt modelId="{240656AF-28B7-4274-9335-964719222B9B}" type="pres">
      <dgm:prSet presAssocID="{6959F0E8-B222-407C-ACCA-1E69BDC30C3F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F2315EF-AF75-4895-AE5D-6CC46B226C93}" type="pres">
      <dgm:prSet presAssocID="{6959F0E8-B222-407C-ACCA-1E69BDC30C3F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971169-AF20-4681-B3AB-FE086AAB376D}" type="pres">
      <dgm:prSet presAssocID="{EC5FE979-045C-4C5D-855D-C992C1F414F1}" presName="sp" presStyleCnt="0"/>
      <dgm:spPr/>
    </dgm:pt>
    <dgm:pt modelId="{4615D252-34C5-48EB-8715-CB4BEE805A5D}" type="pres">
      <dgm:prSet presAssocID="{65C2F761-9BBC-470D-A848-3A42808EC676}" presName="composite" presStyleCnt="0"/>
      <dgm:spPr/>
    </dgm:pt>
    <dgm:pt modelId="{1C27B8E9-E329-4091-9D50-A510CA1572F4}" type="pres">
      <dgm:prSet presAssocID="{65C2F761-9BBC-470D-A848-3A42808EC676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27F735B-BB76-4BB4-8A1D-68848744E2E4}" type="pres">
      <dgm:prSet presAssocID="{65C2F761-9BBC-470D-A848-3A42808EC676}" presName="descendantText" presStyleLbl="alignAcc1" presStyleIdx="2" presStyleCnt="3" custLinFactNeighborX="-480" custLinFactNeighborY="-341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5A75B40-3790-46C5-9896-B4B37F1AC6AC}" srcId="{1780CBE6-C569-4665-ACCA-1EB51EB43754}" destId="{65C2F761-9BBC-470D-A848-3A42808EC676}" srcOrd="2" destOrd="0" parTransId="{1568E73D-FDD0-4318-B2AF-A18E913F9E45}" sibTransId="{FB3D8433-B525-465A-A484-65EB97E5B60C}"/>
    <dgm:cxn modelId="{4596F81D-9E89-4004-B9EB-02F4FA27BD80}" type="presOf" srcId="{174EA6A1-8874-40B4-A96D-6D4C0B3F2F9F}" destId="{98E89442-D7E7-447A-A483-5C2B7FF6834C}" srcOrd="0" destOrd="0" presId="urn:microsoft.com/office/officeart/2005/8/layout/chevron2"/>
    <dgm:cxn modelId="{D214F326-2CE4-45AE-89DC-4FA56CB74BB2}" type="presOf" srcId="{1780CBE6-C569-4665-ACCA-1EB51EB43754}" destId="{43809694-E3FB-4878-86E3-5E2EC68CC0E3}" srcOrd="0" destOrd="0" presId="urn:microsoft.com/office/officeart/2005/8/layout/chevron2"/>
    <dgm:cxn modelId="{F876EFF5-AC11-4329-ACD0-4659565AB883}" type="presOf" srcId="{5AE34B2D-BA63-45CE-9CC9-0B390146D329}" destId="{839B3F5D-6A99-465E-9FAD-9EDD70338AE0}" srcOrd="0" destOrd="0" presId="urn:microsoft.com/office/officeart/2005/8/layout/chevron2"/>
    <dgm:cxn modelId="{D5C4FAC4-E712-4EFB-BDE0-59F38BC656D1}" type="presOf" srcId="{6959F0E8-B222-407C-ACCA-1E69BDC30C3F}" destId="{240656AF-28B7-4274-9335-964719222B9B}" srcOrd="0" destOrd="0" presId="urn:microsoft.com/office/officeart/2005/8/layout/chevron2"/>
    <dgm:cxn modelId="{43B667A7-6755-426A-BE5D-B129B195D635}" srcId="{1780CBE6-C569-4665-ACCA-1EB51EB43754}" destId="{5AE34B2D-BA63-45CE-9CC9-0B390146D329}" srcOrd="0" destOrd="0" parTransId="{FA8916C5-31A5-4CA5-9AA5-BC9B58821552}" sibTransId="{1224CA26-2F37-48C4-A7BE-CE31FD240172}"/>
    <dgm:cxn modelId="{650C97B8-0CA6-4891-BEC7-FE1FAFE1CDC6}" type="presOf" srcId="{0A3AC8D8-0749-4CDF-A63A-E3F217B24DA9}" destId="{AF2315EF-AF75-4895-AE5D-6CC46B226C93}" srcOrd="0" destOrd="0" presId="urn:microsoft.com/office/officeart/2005/8/layout/chevron2"/>
    <dgm:cxn modelId="{16373F6D-3809-4C48-9CF5-84E30B59BF90}" srcId="{5AE34B2D-BA63-45CE-9CC9-0B390146D329}" destId="{174EA6A1-8874-40B4-A96D-6D4C0B3F2F9F}" srcOrd="0" destOrd="0" parTransId="{A74EEAA3-2F6A-4328-B235-981065998F62}" sibTransId="{D3630B85-4197-4E4E-8E2D-68C543BD1342}"/>
    <dgm:cxn modelId="{26727E03-B6F9-4945-8E9B-C600F22A9ECE}" type="presOf" srcId="{80C9C959-BA0A-49F1-ACFC-F9F3C1745B7B}" destId="{127F735B-BB76-4BB4-8A1D-68848744E2E4}" srcOrd="0" destOrd="0" presId="urn:microsoft.com/office/officeart/2005/8/layout/chevron2"/>
    <dgm:cxn modelId="{522D31B3-8CB1-4864-85C4-AB3B19E1DEEB}" srcId="{65C2F761-9BBC-470D-A848-3A42808EC676}" destId="{80C9C959-BA0A-49F1-ACFC-F9F3C1745B7B}" srcOrd="0" destOrd="0" parTransId="{3FFB062C-F31A-4296-938C-E65B7FE86126}" sibTransId="{762294B7-2CFA-485F-BAA1-241191DF20B3}"/>
    <dgm:cxn modelId="{7C8CFA97-469D-496D-98A0-58007D3DCB4A}" srcId="{1780CBE6-C569-4665-ACCA-1EB51EB43754}" destId="{6959F0E8-B222-407C-ACCA-1E69BDC30C3F}" srcOrd="1" destOrd="0" parTransId="{0E027626-D990-478C-9284-FFF76E9E0F82}" sibTransId="{EC5FE979-045C-4C5D-855D-C992C1F414F1}"/>
    <dgm:cxn modelId="{6407EA20-A02B-46AF-B8DF-7100970FED16}" type="presOf" srcId="{65C2F761-9BBC-470D-A848-3A42808EC676}" destId="{1C27B8E9-E329-4091-9D50-A510CA1572F4}" srcOrd="0" destOrd="0" presId="urn:microsoft.com/office/officeart/2005/8/layout/chevron2"/>
    <dgm:cxn modelId="{0039F630-358D-4DF3-82B5-480C7931E829}" srcId="{6959F0E8-B222-407C-ACCA-1E69BDC30C3F}" destId="{0A3AC8D8-0749-4CDF-A63A-E3F217B24DA9}" srcOrd="0" destOrd="0" parTransId="{1CEAC9DE-80F3-4526-AFDF-BD881DEC77DF}" sibTransId="{6650F865-C2EE-4D92-AEC3-E1C19F1C9894}"/>
    <dgm:cxn modelId="{7102A5A5-17D4-4170-A97B-1A4DDABCB2BD}" type="presParOf" srcId="{43809694-E3FB-4878-86E3-5E2EC68CC0E3}" destId="{DF418298-FC4B-4C87-9159-37B7B446C374}" srcOrd="0" destOrd="0" presId="urn:microsoft.com/office/officeart/2005/8/layout/chevron2"/>
    <dgm:cxn modelId="{301B8828-30F4-42A8-9E5A-C3ED3E691595}" type="presParOf" srcId="{DF418298-FC4B-4C87-9159-37B7B446C374}" destId="{839B3F5D-6A99-465E-9FAD-9EDD70338AE0}" srcOrd="0" destOrd="0" presId="urn:microsoft.com/office/officeart/2005/8/layout/chevron2"/>
    <dgm:cxn modelId="{46D11306-C5EC-441A-B32A-8EE3ABE4BD17}" type="presParOf" srcId="{DF418298-FC4B-4C87-9159-37B7B446C374}" destId="{98E89442-D7E7-447A-A483-5C2B7FF6834C}" srcOrd="1" destOrd="0" presId="urn:microsoft.com/office/officeart/2005/8/layout/chevron2"/>
    <dgm:cxn modelId="{54D88302-5E31-4601-98C9-2A5D7D044600}" type="presParOf" srcId="{43809694-E3FB-4878-86E3-5E2EC68CC0E3}" destId="{C9514164-9F16-4D50-BF77-1736F0299EA2}" srcOrd="1" destOrd="0" presId="urn:microsoft.com/office/officeart/2005/8/layout/chevron2"/>
    <dgm:cxn modelId="{5E65B380-5545-4C84-B339-6E28DC7C906B}" type="presParOf" srcId="{43809694-E3FB-4878-86E3-5E2EC68CC0E3}" destId="{07F77CA3-A67D-4931-8A12-E4104155DA74}" srcOrd="2" destOrd="0" presId="urn:microsoft.com/office/officeart/2005/8/layout/chevron2"/>
    <dgm:cxn modelId="{820D721B-9F85-47F1-AE71-4508D83FA7C6}" type="presParOf" srcId="{07F77CA3-A67D-4931-8A12-E4104155DA74}" destId="{240656AF-28B7-4274-9335-964719222B9B}" srcOrd="0" destOrd="0" presId="urn:microsoft.com/office/officeart/2005/8/layout/chevron2"/>
    <dgm:cxn modelId="{73EE99FC-1D3E-4456-BF5B-4AACF768166D}" type="presParOf" srcId="{07F77CA3-A67D-4931-8A12-E4104155DA74}" destId="{AF2315EF-AF75-4895-AE5D-6CC46B226C93}" srcOrd="1" destOrd="0" presId="urn:microsoft.com/office/officeart/2005/8/layout/chevron2"/>
    <dgm:cxn modelId="{8FFAD648-FEF1-4954-A0B4-C5A611DDE603}" type="presParOf" srcId="{43809694-E3FB-4878-86E3-5E2EC68CC0E3}" destId="{AB971169-AF20-4681-B3AB-FE086AAB376D}" srcOrd="3" destOrd="0" presId="urn:microsoft.com/office/officeart/2005/8/layout/chevron2"/>
    <dgm:cxn modelId="{23EC153E-42A6-4918-B5AC-D26A6876B86E}" type="presParOf" srcId="{43809694-E3FB-4878-86E3-5E2EC68CC0E3}" destId="{4615D252-34C5-48EB-8715-CB4BEE805A5D}" srcOrd="4" destOrd="0" presId="urn:microsoft.com/office/officeart/2005/8/layout/chevron2"/>
    <dgm:cxn modelId="{737C318F-D1DC-4E0A-8162-889AA18EB51A}" type="presParOf" srcId="{4615D252-34C5-48EB-8715-CB4BEE805A5D}" destId="{1C27B8E9-E329-4091-9D50-A510CA1572F4}" srcOrd="0" destOrd="0" presId="urn:microsoft.com/office/officeart/2005/8/layout/chevron2"/>
    <dgm:cxn modelId="{F2BB8761-8B97-4DF5-A421-3CBCEAA2F528}" type="presParOf" srcId="{4615D252-34C5-48EB-8715-CB4BEE805A5D}" destId="{127F735B-BB76-4BB4-8A1D-68848744E2E4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39B3F5D-6A99-465E-9FAD-9EDD70338AE0}">
      <dsp:nvSpPr>
        <dsp:cNvPr id="0" name=""/>
        <dsp:cNvSpPr/>
      </dsp:nvSpPr>
      <dsp:spPr>
        <a:xfrm rot="5400000">
          <a:off x="-265354" y="268665"/>
          <a:ext cx="1769032" cy="1238322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shade val="25000"/>
                <a:satMod val="250000"/>
              </a:schemeClr>
            </a:gs>
            <a:gs pos="68000">
              <a:schemeClr val="accent1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kern="1200" dirty="0" smtClean="0"/>
            <a:t>1</a:t>
          </a:r>
          <a:endParaRPr lang="ru-RU" sz="3400" kern="1200" dirty="0"/>
        </a:p>
      </dsp:txBody>
      <dsp:txXfrm rot="-5400000">
        <a:off x="1" y="622471"/>
        <a:ext cx="1238322" cy="530710"/>
      </dsp:txXfrm>
    </dsp:sp>
    <dsp:sp modelId="{98E89442-D7E7-447A-A483-5C2B7FF6834C}">
      <dsp:nvSpPr>
        <dsp:cNvPr id="0" name=""/>
        <dsp:cNvSpPr/>
      </dsp:nvSpPr>
      <dsp:spPr>
        <a:xfrm rot="5400000">
          <a:off x="4259067" y="-2943750"/>
          <a:ext cx="1149871" cy="719136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7150" dist="38100" dir="5400000" algn="ctr" rotWithShape="0">
            <a:schemeClr val="lt1">
              <a:alpha val="90000"/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41376" tIns="30480" rIns="30480" bIns="30480" numCol="1" spcCol="1270" anchor="ctr" anchorCtr="0">
          <a:noAutofit/>
        </a:bodyPr>
        <a:lstStyle/>
        <a:p>
          <a:pPr marL="285750" lvl="1" indent="-285750" algn="l" defTabSz="2133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4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Подготовительный </a:t>
          </a:r>
          <a:endParaRPr lang="ru-RU" sz="4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1238322" y="133127"/>
        <a:ext cx="7135229" cy="1037607"/>
      </dsp:txXfrm>
    </dsp:sp>
    <dsp:sp modelId="{240656AF-28B7-4274-9335-964719222B9B}">
      <dsp:nvSpPr>
        <dsp:cNvPr id="0" name=""/>
        <dsp:cNvSpPr/>
      </dsp:nvSpPr>
      <dsp:spPr>
        <a:xfrm rot="5400000">
          <a:off x="-265354" y="1845449"/>
          <a:ext cx="1769032" cy="1238322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shade val="25000"/>
                <a:satMod val="250000"/>
              </a:schemeClr>
            </a:gs>
            <a:gs pos="68000">
              <a:schemeClr val="accent1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kern="1200" dirty="0" smtClean="0"/>
            <a:t>2</a:t>
          </a:r>
          <a:endParaRPr lang="ru-RU" sz="3400" kern="1200" dirty="0"/>
        </a:p>
      </dsp:txBody>
      <dsp:txXfrm rot="-5400000">
        <a:off x="1" y="2199255"/>
        <a:ext cx="1238322" cy="530710"/>
      </dsp:txXfrm>
    </dsp:sp>
    <dsp:sp modelId="{AF2315EF-AF75-4895-AE5D-6CC46B226C93}">
      <dsp:nvSpPr>
        <dsp:cNvPr id="0" name=""/>
        <dsp:cNvSpPr/>
      </dsp:nvSpPr>
      <dsp:spPr>
        <a:xfrm rot="5400000">
          <a:off x="4259067" y="-1440650"/>
          <a:ext cx="1149871" cy="719136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7150" dist="38100" dir="5400000" algn="ctr" rotWithShape="0">
            <a:schemeClr val="lt1">
              <a:alpha val="90000"/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41376" tIns="30480" rIns="30480" bIns="30480" numCol="1" spcCol="1270" anchor="ctr" anchorCtr="0">
          <a:noAutofit/>
        </a:bodyPr>
        <a:lstStyle/>
        <a:p>
          <a:pPr marL="285750" lvl="1" indent="-285750" algn="l" defTabSz="2133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4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Основной</a:t>
          </a:r>
          <a:endParaRPr lang="ru-RU" sz="4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1238322" y="1636227"/>
        <a:ext cx="7135229" cy="1037607"/>
      </dsp:txXfrm>
    </dsp:sp>
    <dsp:sp modelId="{1C27B8E9-E329-4091-9D50-A510CA1572F4}">
      <dsp:nvSpPr>
        <dsp:cNvPr id="0" name=""/>
        <dsp:cNvSpPr/>
      </dsp:nvSpPr>
      <dsp:spPr>
        <a:xfrm rot="5400000">
          <a:off x="-265354" y="3422233"/>
          <a:ext cx="1769032" cy="1238322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shade val="25000"/>
                <a:satMod val="250000"/>
              </a:schemeClr>
            </a:gs>
            <a:gs pos="68000">
              <a:schemeClr val="accent1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kern="1200" dirty="0" smtClean="0"/>
            <a:t>3</a:t>
          </a:r>
          <a:endParaRPr lang="ru-RU" sz="3400" kern="1200" dirty="0"/>
        </a:p>
      </dsp:txBody>
      <dsp:txXfrm rot="-5400000">
        <a:off x="1" y="3776039"/>
        <a:ext cx="1238322" cy="530710"/>
      </dsp:txXfrm>
    </dsp:sp>
    <dsp:sp modelId="{127F735B-BB76-4BB4-8A1D-68848744E2E4}">
      <dsp:nvSpPr>
        <dsp:cNvPr id="0" name=""/>
        <dsp:cNvSpPr/>
      </dsp:nvSpPr>
      <dsp:spPr>
        <a:xfrm rot="5400000">
          <a:off x="4224549" y="96876"/>
          <a:ext cx="1149871" cy="719136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7150" dist="38100" dir="5400000" algn="ctr" rotWithShape="0">
            <a:schemeClr val="lt1">
              <a:alpha val="90000"/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41376" tIns="30480" rIns="30480" bIns="30480" numCol="1" spcCol="1270" anchor="ctr" anchorCtr="0">
          <a:noAutofit/>
        </a:bodyPr>
        <a:lstStyle/>
        <a:p>
          <a:pPr marL="285750" lvl="1" indent="-285750" algn="l" defTabSz="2133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4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Заключительный</a:t>
          </a:r>
          <a:r>
            <a:rPr lang="ru-RU" sz="4600" kern="1200" dirty="0" smtClean="0"/>
            <a:t> </a:t>
          </a:r>
          <a:endParaRPr lang="ru-RU" sz="4600" kern="1200" dirty="0"/>
        </a:p>
      </dsp:txBody>
      <dsp:txXfrm rot="-5400000">
        <a:off x="1203804" y="3173753"/>
        <a:ext cx="7135229" cy="103760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13.09.2023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13.09.2023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13.09.2023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13.09.2023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13.09.2023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g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1196752"/>
            <a:ext cx="7851648" cy="1872208"/>
          </a:xfrm>
        </p:spPr>
        <p:txBody>
          <a:bodyPr>
            <a:normAutofit/>
          </a:bodyPr>
          <a:lstStyle/>
          <a:p>
            <a:pPr algn="ctr"/>
            <a:r>
              <a:rPr lang="ru-RU" sz="3600" smtClean="0">
                <a:latin typeface="Times New Roman" pitchFamily="18" charset="0"/>
                <a:cs typeface="Times New Roman" pitchFamily="18" charset="0"/>
              </a:rPr>
              <a:t>Педагогическая практика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«Детско-родительский проект, как средство социализации»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3968" y="4077072"/>
            <a:ext cx="4392488" cy="1752600"/>
          </a:xfrm>
        </p:spPr>
        <p:txBody>
          <a:bodyPr>
            <a:normAutofit lnSpcReduction="10000"/>
          </a:bodyPr>
          <a:lstStyle/>
          <a:p>
            <a:r>
              <a:rPr lang="ru-RU" sz="2000" dirty="0" smtClean="0">
                <a:solidFill>
                  <a:schemeClr val="accent3"/>
                </a:solidFill>
              </a:rPr>
              <a:t>Педагог-психолог подразделения ранней помощи: Юдина Ю.Г</a:t>
            </a:r>
            <a:r>
              <a:rPr lang="ru-RU" sz="2000" dirty="0" smtClean="0">
                <a:solidFill>
                  <a:schemeClr val="accent3"/>
                </a:solidFill>
              </a:rPr>
              <a:t>.</a:t>
            </a:r>
          </a:p>
          <a:p>
            <a:endParaRPr lang="ru-RU" sz="2000" dirty="0">
              <a:solidFill>
                <a:schemeClr val="accent3"/>
              </a:solidFill>
            </a:endParaRPr>
          </a:p>
          <a:p>
            <a:endParaRPr lang="ru-RU" sz="2000" dirty="0" smtClean="0">
              <a:solidFill>
                <a:schemeClr val="accent3"/>
              </a:solidFill>
            </a:endParaRPr>
          </a:p>
          <a:p>
            <a:r>
              <a:rPr lang="ru-RU" sz="2000" smtClean="0">
                <a:solidFill>
                  <a:schemeClr val="accent3"/>
                </a:solidFill>
              </a:rPr>
              <a:t>Г.Ачинск</a:t>
            </a:r>
            <a:endParaRPr lang="ru-RU" sz="2000" dirty="0">
              <a:solidFill>
                <a:schemeClr val="accent3"/>
              </a:solidFill>
            </a:endParaRPr>
          </a:p>
        </p:txBody>
      </p:sp>
      <p:pic>
        <p:nvPicPr>
          <p:cNvPr id="5" name="Рисунок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820868">
            <a:off x="417191" y="3708779"/>
            <a:ext cx="3416097" cy="25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187624" y="404664"/>
            <a:ext cx="71287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chemeClr val="accent3"/>
                </a:solidFill>
              </a:rPr>
              <a:t>м</a:t>
            </a:r>
            <a:r>
              <a:rPr lang="ru-RU" dirty="0" smtClean="0">
                <a:solidFill>
                  <a:schemeClr val="accent3"/>
                </a:solidFill>
              </a:rPr>
              <a:t>униципальное </a:t>
            </a:r>
            <a:r>
              <a:rPr lang="ru-RU" dirty="0" smtClean="0">
                <a:solidFill>
                  <a:schemeClr val="accent3"/>
                </a:solidFill>
              </a:rPr>
              <a:t>бюджетное учреждение Центр  психолого-педагогической, медицинской и социальной помощи  «Спутник»</a:t>
            </a:r>
            <a:endParaRPr lang="ru-RU" dirty="0">
              <a:solidFill>
                <a:schemeClr val="accent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611937590_55-p-foni-na-temu-moei-semi-5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4929198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СПАСИБО ЗА ВНИМАНИЕ!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619302792_36-phonoteka_org-p-fon-dlya-prezentatsii-prava-rebenka-4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85852" y="3179065"/>
            <a:ext cx="6572264" cy="367893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228601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„</a:t>
            </a:r>
            <a:r>
              <a:rPr lang="ru-RU" sz="3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Ребенок</a:t>
            </a:r>
            <a: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— </a:t>
            </a:r>
            <a:r>
              <a:rPr lang="ru-RU" sz="3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зеркало</a:t>
            </a:r>
            <a: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семьи; как в капле воды отражается солнце, так в </a:t>
            </a:r>
            <a:r>
              <a:rPr lang="ru-RU" sz="3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детях</a:t>
            </a:r>
            <a: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отражается нравственная чистота матери и отца.“</a:t>
            </a:r>
            <a:b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Василий Александрович </a:t>
            </a:r>
            <a:r>
              <a:rPr lang="ru-RU" sz="3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Сухомлинский</a:t>
            </a:r>
            <a: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 </a:t>
            </a:r>
            <a:endParaRPr lang="ru-RU" sz="3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img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9100" y="476672"/>
            <a:ext cx="8305800" cy="468052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Детско-родительский проект </a:t>
            </a:r>
            <a:br>
              <a:rPr 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</a:t>
            </a: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обучения, которая предусматривает получение знаний и умений самим ребенком в процессе выполнения практических заданий.</a:t>
            </a:r>
            <a:r>
              <a:rPr lang="ru-RU" sz="3600" dirty="0"/>
              <a:t/>
            </a:r>
            <a:br>
              <a:rPr lang="ru-RU" sz="3600" dirty="0"/>
            </a:br>
            <a:r>
              <a:rPr lang="ru-RU" dirty="0"/>
              <a:t> </a:t>
            </a:r>
            <a:br>
              <a:rPr lang="ru-RU" dirty="0"/>
            </a:b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img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9100" y="1052736"/>
            <a:ext cx="8305800" cy="316835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проектной деятельности: </a:t>
            </a:r>
            <a:r>
              <a:rPr lang="ru-RU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сотрудничество</a:t>
            </a:r>
            <a:r>
              <a:rPr lang="ru-RU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содействие, партнерство </a:t>
            </a:r>
            <a:r>
              <a:rPr lang="ru-RU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ребенка с семьей, и </a:t>
            </a:r>
            <a:r>
              <a:rPr lang="ru-RU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специалистами.</a:t>
            </a:r>
            <a:br>
              <a:rPr lang="ru-RU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/>
              <a:t> </a:t>
            </a:r>
            <a:br>
              <a:rPr lang="ru-RU" dirty="0"/>
            </a:b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8582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img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9100" y="1052736"/>
            <a:ext cx="8305800" cy="3168352"/>
          </a:xfrm>
        </p:spPr>
        <p:txBody>
          <a:bodyPr>
            <a:normAutofit/>
          </a:bodyPr>
          <a:lstStyle/>
          <a:p>
            <a:r>
              <a:rPr lang="ru-RU" dirty="0"/>
              <a:t> </a:t>
            </a:r>
            <a:br>
              <a:rPr lang="ru-RU" dirty="0"/>
            </a:b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887431188"/>
              </p:ext>
            </p:extLst>
          </p:nvPr>
        </p:nvGraphicFramePr>
        <p:xfrm>
          <a:off x="357158" y="1340768"/>
          <a:ext cx="8429684" cy="49292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331640" y="404664"/>
            <a:ext cx="67687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Этапы проекта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1271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D:\Юля\Новая папка\фото ЦЕНТР СПУТНИК\ЗАНТИЯ С ДЕТЬМИ 2020\IMG-c018fb545de95e2e1fa0264161cd588c-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43116"/>
            <a:ext cx="4420056" cy="4714884"/>
          </a:xfrm>
          <a:prstGeom prst="rect">
            <a:avLst/>
          </a:prstGeom>
          <a:noFill/>
        </p:spPr>
      </p:pic>
      <p:pic>
        <p:nvPicPr>
          <p:cNvPr id="18435" name="Picture 3" descr="D:\Юля\Новая папка\фото ЦЕНТР СПУТНИК\ЗАНТИЯ С ДЕТЬМИ 2020\IMG-8b8d4d76584f171bd5ef88eeec57662a-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7" y="2143116"/>
            <a:ext cx="4786314" cy="4714884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714348" y="857232"/>
            <a:ext cx="73581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ПРОЕКТ «ЮНЫЕ САДОВОДЫ»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-24a257ff0c2e1c19cf6dcd0615bf5175-V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3571900" cy="2428868"/>
          </a:xfrm>
          <a:prstGeom prst="rect">
            <a:avLst/>
          </a:prstGeom>
        </p:spPr>
      </p:pic>
      <p:pic>
        <p:nvPicPr>
          <p:cNvPr id="3" name="Рисунок 2" descr="IMG-254a6601c04a0d88dccc9528444d82a3-V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14348" y="2500306"/>
            <a:ext cx="3500430" cy="4357694"/>
          </a:xfrm>
          <a:prstGeom prst="rect">
            <a:avLst/>
          </a:prstGeom>
        </p:spPr>
      </p:pic>
      <p:pic>
        <p:nvPicPr>
          <p:cNvPr id="4" name="Рисунок 3" descr="IMG-1a2709e3b0f430d117f895869f59ad3a-V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0628" y="2571744"/>
            <a:ext cx="3500462" cy="428625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071934" y="1142984"/>
            <a:ext cx="45720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ПРОЕКТ «МИНИ-ОГОРОД НА ПОДОКОННИКЕ»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 descr="фруктовый салат Детский семьи Аховых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06204" y="857232"/>
            <a:ext cx="4437796" cy="3429000"/>
          </a:xfrm>
          <a:prstGeom prst="rect">
            <a:avLst/>
          </a:prstGeom>
        </p:spPr>
      </p:pic>
      <p:pic>
        <p:nvPicPr>
          <p:cNvPr id="6" name="Рисунок 5" descr="Манник класический семьи Дороженко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857232"/>
            <a:ext cx="4730708" cy="3429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85786" y="4857760"/>
            <a:ext cx="78581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ПРОЕКТ «ГОТОВИМ ВМЕСТЕ С ДЕТЬМИ»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D:\Юля\Новая папка\фото ЦЕНТР СПУТНИК\ЗАНТИЯ С ДЕТЬМИ 2020\20210429_1226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57818" y="0"/>
            <a:ext cx="3786182" cy="3109906"/>
          </a:xfrm>
          <a:prstGeom prst="rect">
            <a:avLst/>
          </a:prstGeom>
          <a:noFill/>
        </p:spPr>
      </p:pic>
      <p:pic>
        <p:nvPicPr>
          <p:cNvPr id="3" name="Рисунок 2" descr="IMG20220427090846_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472" y="2071678"/>
            <a:ext cx="4357718" cy="478632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1214422"/>
            <a:ext cx="47863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ПРОЕКТ «ОКНА ПОБЕДЫ»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IMG2022050510090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57818" y="2714620"/>
            <a:ext cx="3786182" cy="4143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278</TotalTime>
  <Words>79</Words>
  <Application>Microsoft Office PowerPoint</Application>
  <PresentationFormat>Экран (4:3)</PresentationFormat>
  <Paragraphs>22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Calibri</vt:lpstr>
      <vt:lpstr>Constantia</vt:lpstr>
      <vt:lpstr>Times New Roman</vt:lpstr>
      <vt:lpstr>Wingdings 2</vt:lpstr>
      <vt:lpstr>Поток</vt:lpstr>
      <vt:lpstr>Педагогическая практика  «Детско-родительский проект, как средство социализации»</vt:lpstr>
      <vt:lpstr>„Ребенок — зеркало семьи; как в капле воды отражается солнце, так в детях отражается нравственная чистота матери и отца.“   Василий Александрович Сухомлинский. </vt:lpstr>
      <vt:lpstr>Детско-родительский проект  система обучения, которая предусматривает получение знаний и умений самим ребенком в процессе выполнения практических заданий.   </vt:lpstr>
      <vt:lpstr>Цель проектной деятельности: сотрудничество, содействие, партнерство ребенка с семьей, и специалистами.   </vt:lpstr>
      <vt:lpstr> 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Юля</dc:creator>
  <cp:lastModifiedBy>SPUTNIK</cp:lastModifiedBy>
  <cp:revision>29</cp:revision>
  <dcterms:created xsi:type="dcterms:W3CDTF">2022-05-21T16:06:43Z</dcterms:created>
  <dcterms:modified xsi:type="dcterms:W3CDTF">2023-09-13T03:28:59Z</dcterms:modified>
</cp:coreProperties>
</file>