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91" r:id="rId4"/>
    <p:sldId id="284" r:id="rId5"/>
    <p:sldId id="280" r:id="rId6"/>
    <p:sldId id="281" r:id="rId7"/>
    <p:sldId id="282" r:id="rId8"/>
    <p:sldId id="283" r:id="rId9"/>
    <p:sldId id="285" r:id="rId10"/>
    <p:sldId id="279" r:id="rId11"/>
    <p:sldId id="295" r:id="rId12"/>
    <p:sldId id="300" r:id="rId13"/>
    <p:sldId id="309" r:id="rId14"/>
    <p:sldId id="296" r:id="rId15"/>
    <p:sldId id="278" r:id="rId16"/>
    <p:sldId id="299" r:id="rId17"/>
    <p:sldId id="275" r:id="rId18"/>
    <p:sldId id="297" r:id="rId19"/>
    <p:sldId id="310" r:id="rId20"/>
    <p:sldId id="311" r:id="rId21"/>
    <p:sldId id="294" r:id="rId22"/>
    <p:sldId id="304" r:id="rId23"/>
    <p:sldId id="308" r:id="rId24"/>
    <p:sldId id="305" r:id="rId25"/>
    <p:sldId id="303" r:id="rId26"/>
    <p:sldId id="27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1FED"/>
    <a:srgbClr val="FD9523"/>
    <a:srgbClr val="81FC24"/>
    <a:srgbClr val="F11BC8"/>
    <a:srgbClr val="45CE3E"/>
    <a:srgbClr val="35D7D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96" autoAdjust="0"/>
    <p:restoredTop sz="94660"/>
  </p:normalViewPr>
  <p:slideViewPr>
    <p:cSldViewPr>
      <p:cViewPr>
        <p:scale>
          <a:sx n="80" d="100"/>
          <a:sy n="80" d="100"/>
        </p:scale>
        <p:origin x="-1680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C88206-7A2B-4772-8332-B70F839AB278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024CC3-63ED-4984-974F-4A5C0EA6B0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024CC3-63ED-4984-974F-4A5C0EA6B097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B2EA7-2692-41EE-9DFE-F2A7EA23293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E0B3-82A9-415E-90A3-B2E2974ED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B2EA7-2692-41EE-9DFE-F2A7EA23293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E0B3-82A9-415E-90A3-B2E2974ED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B2EA7-2692-41EE-9DFE-F2A7EA23293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E0B3-82A9-415E-90A3-B2E2974ED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B2EA7-2692-41EE-9DFE-F2A7EA23293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E0B3-82A9-415E-90A3-B2E2974ED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B2EA7-2692-41EE-9DFE-F2A7EA23293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E0B3-82A9-415E-90A3-B2E2974ED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B2EA7-2692-41EE-9DFE-F2A7EA23293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E0B3-82A9-415E-90A3-B2E2974ED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B2EA7-2692-41EE-9DFE-F2A7EA23293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E0B3-82A9-415E-90A3-B2E2974ED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B2EA7-2692-41EE-9DFE-F2A7EA23293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E0B3-82A9-415E-90A3-B2E2974ED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B2EA7-2692-41EE-9DFE-F2A7EA23293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E0B3-82A9-415E-90A3-B2E2974ED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B2EA7-2692-41EE-9DFE-F2A7EA23293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E0B3-82A9-415E-90A3-B2E2974ED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B2EA7-2692-41EE-9DFE-F2A7EA23293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DE0B3-82A9-415E-90A3-B2E2974ED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BB2EA7-2692-41EE-9DFE-F2A7EA232933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DE0B3-82A9-415E-90A3-B2E2974ED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QWER\Desktop\&#1050;%20&#1057;&#1045;&#1052;&#1048;&#1053;&#1040;&#1056;&#1059;%20&#1055;&#1054;%20&#1052;&#1040;&#1058;&#1045;&#1052;\Prekrasnyj_-_Zvuk_kolokolov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QWER\Desktop\&#1050;%20&#1057;&#1045;&#1052;&#1048;&#1053;&#1040;&#1056;&#1059;%20&#1055;&#1054;%20&#1052;&#1040;&#1058;&#1045;&#1052;\Svist_-_svist.mp3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27.png"/><Relationship Id="rId18" Type="http://schemas.openxmlformats.org/officeDocument/2006/relationships/image" Target="../media/image18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.png"/><Relationship Id="rId1" Type="http://schemas.openxmlformats.org/officeDocument/2006/relationships/audio" Target="file:///C:\Users\QWER\Desktop\&#1050;%20&#1057;&#1045;&#1052;&#1048;&#1053;&#1040;&#1056;&#1059;%20&#1055;&#1054;%20&#1052;&#1040;&#1058;&#1045;&#1052;\&#1043;&#1086;&#1083;&#1086;&#1089;%20007.m4a" TargetMode="Externa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5" Type="http://schemas.openxmlformats.org/officeDocument/2006/relationships/image" Target="../media/image19.jpe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Relationship Id="rId1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QWER\Desktop\&#1086;&#1090;&#1082;&#1088;%20&#1091;&#1088;&#1086;&#1082;\&#1079;&#1084;&#1077;&#1081;%20&#1075;&#1086;&#1088;&#1099;&#1085;&#1099;&#1095;.mp3" TargetMode="Externa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12" Type="http://schemas.openxmlformats.org/officeDocument/2006/relationships/image" Target="../media/image12.jpeg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9.jpeg"/><Relationship Id="rId1" Type="http://schemas.openxmlformats.org/officeDocument/2006/relationships/audio" Target="file:///C:\Users\QWER\Desktop\&#1050;%20&#1057;&#1045;&#1052;&#1048;&#1053;&#1040;&#1056;&#1059;%20&#1055;&#1054;%20&#1052;&#1040;&#1058;&#1045;&#1052;\&#1043;&#1086;&#1083;&#1086;&#1089;%20008.m4a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11.jpeg"/><Relationship Id="rId5" Type="http://schemas.openxmlformats.org/officeDocument/2006/relationships/image" Target="../media/image5.png"/><Relationship Id="rId15" Type="http://schemas.openxmlformats.org/officeDocument/2006/relationships/image" Target="../media/image14.png"/><Relationship Id="rId10" Type="http://schemas.openxmlformats.org/officeDocument/2006/relationships/image" Target="../media/image10.jpeg"/><Relationship Id="rId19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9.jpeg"/><Relationship Id="rId1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QWER\Desktop\&#1086;&#1090;&#1082;&#1088;%20&#1091;&#1088;&#1086;&#1082;\&#1082;&#1091;&#1088;&#1080;&#1094;&#1072;.mp3" TargetMode="Externa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27.png"/><Relationship Id="rId18" Type="http://schemas.openxmlformats.org/officeDocument/2006/relationships/image" Target="../media/image18.pn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.png"/><Relationship Id="rId1" Type="http://schemas.openxmlformats.org/officeDocument/2006/relationships/audio" Target="file:///C:\Users\QWER\Desktop\&#1050;%20&#1057;&#1045;&#1052;&#1048;&#1053;&#1040;&#1056;&#1059;%20&#1055;&#1054;%20&#1052;&#1040;&#1058;&#1045;&#1052;\&#1043;&#1086;&#1083;&#1086;&#1089;%20009.m4a" TargetMode="Externa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5" Type="http://schemas.openxmlformats.org/officeDocument/2006/relationships/image" Target="../media/image39.jpe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Relationship Id="rId1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QWER\Desktop\&#1086;&#1090;&#1082;&#1088;%20&#1091;&#1088;&#1086;&#1082;\SHum_morya_chajki_-_SHum_morya_chajki.mp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QWER\Desktop\&#1050;%20&#1057;&#1045;&#1052;&#1048;&#1053;&#1040;&#1056;&#1059;%20&#1055;&#1054;%20&#1052;&#1040;&#1058;&#1045;&#1052;\&#1043;&#1086;&#1083;&#1086;&#1089;%20002.m4a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QWER\Desktop\&#1086;&#1090;&#1082;&#1088;%20&#1091;&#1088;&#1086;&#1082;\bulkane_-_Bulkane.mp3" TargetMode="External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5.jpeg"/><Relationship Id="rId7" Type="http://schemas.openxmlformats.org/officeDocument/2006/relationships/image" Target="../media/image4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47.jpeg"/><Relationship Id="rId4" Type="http://schemas.openxmlformats.org/officeDocument/2006/relationships/image" Target="../media/image46.png"/><Relationship Id="rId9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54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QWER\Desktop\&#1050;%20&#1057;&#1045;&#1052;&#1048;&#1053;&#1040;&#1056;&#1059;%20&#1055;&#1054;%20&#1052;&#1040;&#1058;&#1045;&#1052;\&#1043;&#1086;&#1083;&#1086;&#1089;%20003.m4a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QWER\Desktop\&#1050;%20&#1057;&#1045;&#1052;&#1048;&#1053;&#1040;&#1056;&#1059;%20&#1055;&#1054;%20&#1052;&#1040;&#1058;&#1045;&#1052;\&#1043;&#1086;&#1083;&#1086;&#1089;%20005.m4a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png"/><Relationship Id="rId18" Type="http://schemas.openxmlformats.org/officeDocument/2006/relationships/image" Target="../media/image19.jpeg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7.png"/><Relationship Id="rId1" Type="http://schemas.openxmlformats.org/officeDocument/2006/relationships/audio" Target="file:///C:\Users\QWER\Desktop\&#1050;%20&#1057;&#1045;&#1052;&#1048;&#1053;&#1040;&#1056;&#1059;%20&#1055;&#1054;%20&#1052;&#1040;&#1058;&#1045;&#1052;\&#1043;&#1086;&#1083;&#1086;&#1089;%20006.m4a" TargetMode="External"/><Relationship Id="rId6" Type="http://schemas.openxmlformats.org/officeDocument/2006/relationships/image" Target="../media/image7.png"/><Relationship Id="rId11" Type="http://schemas.openxmlformats.org/officeDocument/2006/relationships/image" Target="../media/image12.jpe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QWER\Desktop\&#1050;%20&#1057;&#1045;&#1052;&#1048;&#1053;&#1040;&#1056;&#1059;%20&#1055;&#1054;%20&#1052;&#1040;&#1058;&#1045;&#1052;\&#1089;&#1086;&#1088;&#1086;&#1082;&#1072;.mp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QWER\Desktop\&#1050;%20&#1057;&#1045;&#1052;&#1048;&#1053;&#1040;&#1056;&#1059;%20&#1055;&#1054;%20&#1052;&#1040;&#1058;&#1045;&#1052;\&#1076;&#1103;&#1090;&#1077;&#1083;.mp3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QWER\Desktop\&#1050;%20&#1057;&#1045;&#1052;&#1048;&#1053;&#1040;&#1056;&#1059;%20&#1055;&#1054;%20&#1052;&#1040;&#1058;&#1045;&#1052;\&#1074;&#1086;&#1088;&#1086;&#1073;&#1077;&#1081;.mp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QWER\Desktop\&#1050;%20&#1057;&#1045;&#1052;&#1048;&#1053;&#1040;&#1056;&#1059;%20&#1055;&#1054;%20&#1052;&#1040;&#1058;&#1045;&#1052;\&#1089;&#1086;&#1074;&#1072;.mp3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QWER\Desktop\&#1050;%20&#1057;&#1045;&#1052;&#1048;&#1053;&#1040;&#1056;&#1059;%20&#1055;&#1054;%20&#1052;&#1040;&#1058;&#1045;&#1052;\&#1074;&#1086;&#1088;&#1086;&#1085;&#1072;.mp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QWER\Desktop\&#1050;%20&#1057;&#1045;&#1052;&#1048;&#1053;&#1040;&#1056;&#1059;%20&#1055;&#1054;%20&#1052;&#1040;&#1058;&#1045;&#1052;\&#1083;&#1103;&#1075;&#1091;&#1096;&#1082;&#1072;.mp3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дворец.jpg"/>
          <p:cNvPicPr>
            <a:picLocks noChangeAspect="1"/>
          </p:cNvPicPr>
          <p:nvPr/>
        </p:nvPicPr>
        <p:blipFill>
          <a:blip r:embed="rId3" cstate="print"/>
          <a:srcRect t="6601"/>
          <a:stretch>
            <a:fillRect/>
          </a:stretch>
        </p:blipFill>
        <p:spPr>
          <a:xfrm>
            <a:off x="-324544" y="0"/>
            <a:ext cx="10117069" cy="6858000"/>
          </a:xfrm>
          <a:prstGeom prst="rect">
            <a:avLst/>
          </a:prstGeom>
        </p:spPr>
      </p:pic>
      <p:pic>
        <p:nvPicPr>
          <p:cNvPr id="6" name="Prekrasnyj_-_Zvuk_kolokolo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7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vist_-_svis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421432"/>
            <a:ext cx="6192688" cy="6192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50"/>
          <p:cNvGrpSpPr/>
          <p:nvPr/>
        </p:nvGrpSpPr>
        <p:grpSpPr>
          <a:xfrm>
            <a:off x="-796466" y="0"/>
            <a:ext cx="9940466" cy="6858000"/>
            <a:chOff x="-796466" y="0"/>
            <a:chExt cx="9940466" cy="6858000"/>
          </a:xfrm>
        </p:grpSpPr>
        <p:grpSp>
          <p:nvGrpSpPr>
            <p:cNvPr id="9" name="Группа 19"/>
            <p:cNvGrpSpPr/>
            <p:nvPr/>
          </p:nvGrpSpPr>
          <p:grpSpPr>
            <a:xfrm>
              <a:off x="-796466" y="0"/>
              <a:ext cx="9940466" cy="6858000"/>
              <a:chOff x="-779476" y="0"/>
              <a:chExt cx="9940466" cy="6858000"/>
            </a:xfrm>
          </p:grpSpPr>
          <p:pic>
            <p:nvPicPr>
              <p:cNvPr id="2" name="Рисунок 1" descr="лес.png"/>
              <p:cNvPicPr>
                <a:picLocks noChangeAspect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>
              <a:xfrm>
                <a:off x="0" y="0"/>
                <a:ext cx="9160990" cy="6858000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3" name="Рисунок 2" descr="otpechatok-sleda-pticy.jpg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>
              <a:xfrm rot="4039791">
                <a:off x="5966396" y="3073587"/>
                <a:ext cx="459233" cy="1143118"/>
              </a:xfrm>
              <a:prstGeom prst="rect">
                <a:avLst/>
              </a:prstGeom>
            </p:spPr>
          </p:pic>
          <p:pic>
            <p:nvPicPr>
              <p:cNvPr id="4" name="Рисунок 3" descr="otpechatok-sleda-pticy.jpg"/>
              <p:cNvPicPr>
                <a:picLocks noChangeAspect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>
              <a:xfrm rot="3183300" flipH="1">
                <a:off x="7077664" y="2776018"/>
                <a:ext cx="558332" cy="1143118"/>
              </a:xfrm>
              <a:prstGeom prst="rect">
                <a:avLst/>
              </a:prstGeom>
            </p:spPr>
          </p:pic>
          <p:pic>
            <p:nvPicPr>
              <p:cNvPr id="5" name="Рисунок 4" descr="otpechatok-sleda-pticy.jpg"/>
              <p:cNvPicPr>
                <a:picLocks noChangeAspect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>
              <a:xfrm rot="4494866">
                <a:off x="8232807" y="2273383"/>
                <a:ext cx="570248" cy="1143118"/>
              </a:xfrm>
              <a:prstGeom prst="rect">
                <a:avLst/>
              </a:prstGeom>
            </p:spPr>
          </p:pic>
          <p:pic>
            <p:nvPicPr>
              <p:cNvPr id="6" name="Рисунок 5" descr="след горыныча.jpg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7186498">
                <a:off x="1861964" y="2564830"/>
                <a:ext cx="683841" cy="1316747"/>
              </a:xfrm>
              <a:prstGeom prst="rect">
                <a:avLst/>
              </a:prstGeom>
            </p:spPr>
          </p:pic>
          <p:pic>
            <p:nvPicPr>
              <p:cNvPr id="8" name="Рисунок 7" descr="след горыныча.jpg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6576709">
                <a:off x="426209" y="2387701"/>
                <a:ext cx="619132" cy="1412309"/>
              </a:xfrm>
              <a:prstGeom prst="rect">
                <a:avLst/>
              </a:prstGeom>
            </p:spPr>
          </p:pic>
          <p:sp>
            <p:nvSpPr>
              <p:cNvPr id="18" name="Полилиния 17"/>
              <p:cNvSpPr/>
              <p:nvPr/>
            </p:nvSpPr>
            <p:spPr>
              <a:xfrm rot="21115851">
                <a:off x="-779476" y="5111097"/>
                <a:ext cx="2799570" cy="531980"/>
              </a:xfrm>
              <a:custGeom>
                <a:avLst/>
                <a:gdLst>
                  <a:gd name="connsiteX0" fmla="*/ 0 w 2349062"/>
                  <a:gd name="connsiteY0" fmla="*/ 596462 h 596462"/>
                  <a:gd name="connsiteX1" fmla="*/ 536028 w 2349062"/>
                  <a:gd name="connsiteY1" fmla="*/ 44669 h 596462"/>
                  <a:gd name="connsiteX2" fmla="*/ 1166648 w 2349062"/>
                  <a:gd name="connsiteY2" fmla="*/ 407276 h 596462"/>
                  <a:gd name="connsiteX3" fmla="*/ 1702676 w 2349062"/>
                  <a:gd name="connsiteY3" fmla="*/ 13138 h 596462"/>
                  <a:gd name="connsiteX4" fmla="*/ 2175641 w 2349062"/>
                  <a:gd name="connsiteY4" fmla="*/ 328448 h 596462"/>
                  <a:gd name="connsiteX5" fmla="*/ 2349062 w 2349062"/>
                  <a:gd name="connsiteY5" fmla="*/ 218090 h 596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49062" h="596462">
                    <a:moveTo>
                      <a:pt x="0" y="596462"/>
                    </a:moveTo>
                    <a:cubicBezTo>
                      <a:pt x="170793" y="336331"/>
                      <a:pt x="341587" y="76200"/>
                      <a:pt x="536028" y="44669"/>
                    </a:cubicBezTo>
                    <a:cubicBezTo>
                      <a:pt x="730469" y="13138"/>
                      <a:pt x="972207" y="412531"/>
                      <a:pt x="1166648" y="407276"/>
                    </a:cubicBezTo>
                    <a:cubicBezTo>
                      <a:pt x="1361089" y="402021"/>
                      <a:pt x="1534511" y="26276"/>
                      <a:pt x="1702676" y="13138"/>
                    </a:cubicBezTo>
                    <a:cubicBezTo>
                      <a:pt x="1870842" y="0"/>
                      <a:pt x="2067910" y="294289"/>
                      <a:pt x="2175641" y="328448"/>
                    </a:cubicBezTo>
                    <a:cubicBezTo>
                      <a:pt x="2283372" y="362607"/>
                      <a:pt x="2322786" y="228600"/>
                      <a:pt x="2349062" y="218090"/>
                    </a:cubicBezTo>
                  </a:path>
                </a:pathLst>
              </a:custGeom>
              <a:ln w="793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Рисунок 18" descr="рыбий хвост.jpg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101844">
                <a:off x="5170731" y="4478795"/>
                <a:ext cx="975284" cy="559830"/>
              </a:xfrm>
              <a:prstGeom prst="rect">
                <a:avLst/>
              </a:prstGeom>
            </p:spPr>
          </p:pic>
          <p:pic>
            <p:nvPicPr>
              <p:cNvPr id="21" name="Рисунок 20" descr="рыбий хвост.jpg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0974075">
                <a:off x="6240376" y="4389919"/>
                <a:ext cx="993355" cy="506930"/>
              </a:xfrm>
              <a:prstGeom prst="rect">
                <a:avLst/>
              </a:prstGeom>
            </p:spPr>
          </p:pic>
          <p:pic>
            <p:nvPicPr>
              <p:cNvPr id="22" name="Рисунок 21" descr="рыбий хвост.jpg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271010">
                <a:off x="7266611" y="4501553"/>
                <a:ext cx="978693" cy="511060"/>
              </a:xfrm>
              <a:prstGeom prst="rect">
                <a:avLst/>
              </a:prstGeom>
            </p:spPr>
          </p:pic>
          <p:pic>
            <p:nvPicPr>
              <p:cNvPr id="23" name="Рисунок 22" descr="рыбий хвост.jpg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292234">
                <a:off x="8165278" y="4286040"/>
                <a:ext cx="947059" cy="511698"/>
              </a:xfrm>
              <a:prstGeom prst="rect">
                <a:avLst/>
              </a:prstGeom>
            </p:spPr>
          </p:pic>
          <p:pic>
            <p:nvPicPr>
              <p:cNvPr id="24" name="Рисунок 23" descr="следы.jpg"/>
              <p:cNvPicPr>
                <a:picLocks noChangeAspect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2824646">
                <a:off x="4943403" y="5357620"/>
                <a:ext cx="980181" cy="576918"/>
              </a:xfrm>
              <a:prstGeom prst="rect">
                <a:avLst/>
              </a:prstGeom>
            </p:spPr>
          </p:pic>
          <p:pic>
            <p:nvPicPr>
              <p:cNvPr id="25" name="Рисунок 24" descr="следы.jpg"/>
              <p:cNvPicPr>
                <a:picLocks noChangeAspect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848328">
                <a:off x="5924220" y="5697527"/>
                <a:ext cx="958288" cy="577975"/>
              </a:xfrm>
              <a:prstGeom prst="rect">
                <a:avLst/>
              </a:prstGeom>
            </p:spPr>
          </p:pic>
          <p:pic>
            <p:nvPicPr>
              <p:cNvPr id="26" name="Рисунок 25" descr="следы.jpg"/>
              <p:cNvPicPr>
                <a:picLocks noChangeAspect="1"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2189103">
                <a:off x="6444671" y="6136745"/>
                <a:ext cx="934588" cy="560083"/>
              </a:xfrm>
              <a:prstGeom prst="rect">
                <a:avLst/>
              </a:prstGeom>
            </p:spPr>
          </p:pic>
          <p:pic>
            <p:nvPicPr>
              <p:cNvPr id="27" name="Рисунок 26" descr="следы.jpg"/>
              <p:cNvPicPr>
                <a:picLocks noChangeAspect="1"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468581">
                <a:off x="8114576" y="6319443"/>
                <a:ext cx="1001955" cy="472676"/>
              </a:xfrm>
              <a:prstGeom prst="rect">
                <a:avLst/>
              </a:prstGeom>
            </p:spPr>
          </p:pic>
          <p:pic>
            <p:nvPicPr>
              <p:cNvPr id="28" name="Рисунок 27" descr="следы.jpg"/>
              <p:cNvPicPr>
                <a:picLocks noChangeAspect="1"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2320858">
                <a:off x="7116807" y="6104718"/>
                <a:ext cx="1001955" cy="472676"/>
              </a:xfrm>
              <a:prstGeom prst="rect">
                <a:avLst/>
              </a:prstGeom>
            </p:spPr>
          </p:pic>
        </p:grpSp>
        <p:grpSp>
          <p:nvGrpSpPr>
            <p:cNvPr id="10" name="Группа 32"/>
            <p:cNvGrpSpPr/>
            <p:nvPr/>
          </p:nvGrpSpPr>
          <p:grpSpPr>
            <a:xfrm rot="21390939">
              <a:off x="2929273" y="2163175"/>
              <a:ext cx="1012130" cy="473596"/>
              <a:chOff x="1619672" y="980728"/>
              <a:chExt cx="1800200" cy="792088"/>
            </a:xfrm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1619672" y="980728"/>
                <a:ext cx="1800200" cy="792088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Овал 34"/>
              <p:cNvSpPr/>
              <p:nvPr/>
            </p:nvSpPr>
            <p:spPr>
              <a:xfrm>
                <a:off x="2555776" y="1124744"/>
                <a:ext cx="576064" cy="504056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Овал 35"/>
              <p:cNvSpPr/>
              <p:nvPr/>
            </p:nvSpPr>
            <p:spPr>
              <a:xfrm>
                <a:off x="1835696" y="1124744"/>
                <a:ext cx="576064" cy="504056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2" name="Группа 39"/>
            <p:cNvGrpSpPr/>
            <p:nvPr/>
          </p:nvGrpSpPr>
          <p:grpSpPr>
            <a:xfrm rot="156716">
              <a:off x="3491880" y="1340768"/>
              <a:ext cx="1152128" cy="576064"/>
              <a:chOff x="6804248" y="836712"/>
              <a:chExt cx="1800200" cy="966787"/>
            </a:xfrm>
          </p:grpSpPr>
          <p:sp>
            <p:nvSpPr>
              <p:cNvPr id="41" name="Прямоугольник 40"/>
              <p:cNvSpPr/>
              <p:nvPr/>
            </p:nvSpPr>
            <p:spPr>
              <a:xfrm>
                <a:off x="6804248" y="980728"/>
                <a:ext cx="1800200" cy="792088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42" name="Picture 2"/>
              <p:cNvPicPr>
                <a:picLocks noChangeAspect="1" noChangeArrowheads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236296" y="836712"/>
                <a:ext cx="862012" cy="966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40" name="Голос 007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9712" y="1916832"/>
            <a:ext cx="1008112" cy="1122436"/>
          </a:xfrm>
          <a:prstGeom prst="rect">
            <a:avLst/>
          </a:prstGeom>
        </p:spPr>
      </p:pic>
      <p:grpSp>
        <p:nvGrpSpPr>
          <p:cNvPr id="43" name="Группа 42"/>
          <p:cNvGrpSpPr/>
          <p:nvPr/>
        </p:nvGrpSpPr>
        <p:grpSpPr>
          <a:xfrm rot="21117500">
            <a:off x="2509022" y="4568984"/>
            <a:ext cx="885597" cy="423287"/>
            <a:chOff x="4716017" y="620688"/>
            <a:chExt cx="2242384" cy="1152128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4716017" y="620688"/>
              <a:ext cx="2242384" cy="1152128"/>
            </a:xfrm>
            <a:prstGeom prst="rect">
              <a:avLst/>
            </a:prstGeom>
            <a:solidFill>
              <a:schemeClr val="bg1"/>
            </a:solidFill>
            <a:ln w="603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" name="Рисунок 50" descr="топор.jpg"/>
            <p:cNvPicPr>
              <a:picLocks noChangeAspect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5373" y="661695"/>
              <a:ext cx="1176966" cy="926373"/>
            </a:xfrm>
            <a:prstGeom prst="rect">
              <a:avLst/>
            </a:prstGeom>
          </p:spPr>
        </p:pic>
      </p:grpSp>
      <p:grpSp>
        <p:nvGrpSpPr>
          <p:cNvPr id="52" name="Группа 51"/>
          <p:cNvGrpSpPr/>
          <p:nvPr/>
        </p:nvGrpSpPr>
        <p:grpSpPr>
          <a:xfrm rot="3135687">
            <a:off x="3159242" y="3899406"/>
            <a:ext cx="1262912" cy="572682"/>
            <a:chOff x="1067845" y="1902421"/>
            <a:chExt cx="1904585" cy="848936"/>
          </a:xfrm>
          <a:scene3d>
            <a:camera prst="orthographicFront">
              <a:rot lat="600000" lon="600000" rev="600000"/>
            </a:camera>
            <a:lightRig rig="threePt" dir="t"/>
          </a:scene3d>
        </p:grpSpPr>
        <p:sp>
          <p:nvSpPr>
            <p:cNvPr id="53" name="Прямоугольник 52"/>
            <p:cNvSpPr/>
            <p:nvPr/>
          </p:nvSpPr>
          <p:spPr>
            <a:xfrm rot="21389062">
              <a:off x="1067845" y="1902421"/>
              <a:ext cx="1904585" cy="848936"/>
            </a:xfrm>
            <a:prstGeom prst="rect">
              <a:avLst/>
            </a:prstGeom>
            <a:solidFill>
              <a:schemeClr val="bg1"/>
            </a:solidFill>
            <a:ln w="603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4" name="Группа 35"/>
            <p:cNvGrpSpPr/>
            <p:nvPr/>
          </p:nvGrpSpPr>
          <p:grpSpPr>
            <a:xfrm rot="21354924">
              <a:off x="1135849" y="2048950"/>
              <a:ext cx="1710165" cy="629054"/>
              <a:chOff x="5580112" y="5077238"/>
              <a:chExt cx="1890182" cy="763851"/>
            </a:xfrm>
          </p:grpSpPr>
          <p:pic>
            <p:nvPicPr>
              <p:cNvPr id="55" name="Рисунок 54" descr="шапка1.png"/>
              <p:cNvPicPr>
                <a:picLocks noChangeAspect="1"/>
              </p:cNvPicPr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5580112" y="5229200"/>
                <a:ext cx="518217" cy="576064"/>
              </a:xfrm>
              <a:prstGeom prst="rect">
                <a:avLst/>
              </a:prstGeom>
            </p:spPr>
          </p:pic>
          <p:pic>
            <p:nvPicPr>
              <p:cNvPr id="56" name="Рисунок 55" descr="шары.png"/>
              <p:cNvPicPr>
                <a:picLocks noChangeAspect="1"/>
              </p:cNvPicPr>
              <p:nvPr/>
            </p:nvPicPr>
            <p:blipFill>
              <a:blip r:embed="rId1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82722">
                <a:off x="6262820" y="5077238"/>
                <a:ext cx="504967" cy="720080"/>
              </a:xfrm>
              <a:prstGeom prst="rect">
                <a:avLst/>
              </a:prstGeom>
            </p:spPr>
          </p:pic>
          <p:pic>
            <p:nvPicPr>
              <p:cNvPr id="57" name="Рисунок 56" descr="шишка1.png"/>
              <p:cNvPicPr>
                <a:picLocks noChangeAspect="1"/>
              </p:cNvPicPr>
              <p:nvPr/>
            </p:nvPicPr>
            <p:blipFill>
              <a:blip r:embed="rId18" cstate="print">
                <a:lum contrast="40000"/>
              </a:blip>
              <a:stretch>
                <a:fillRect/>
              </a:stretch>
            </p:blipFill>
            <p:spPr>
              <a:xfrm rot="169855">
                <a:off x="6894230" y="5098957"/>
                <a:ext cx="576064" cy="742132"/>
              </a:xfrm>
              <a:prstGeom prst="rect">
                <a:avLst/>
              </a:prstGeom>
            </p:spPr>
          </p:pic>
        </p:grpSp>
      </p:grpSp>
      <p:grpSp>
        <p:nvGrpSpPr>
          <p:cNvPr id="58" name="Группа 57"/>
          <p:cNvGrpSpPr/>
          <p:nvPr/>
        </p:nvGrpSpPr>
        <p:grpSpPr>
          <a:xfrm rot="1485795">
            <a:off x="3612675" y="3238758"/>
            <a:ext cx="1266754" cy="511039"/>
            <a:chOff x="5336719" y="4887972"/>
            <a:chExt cx="2039044" cy="1071357"/>
          </a:xfrm>
        </p:grpSpPr>
        <p:sp>
          <p:nvSpPr>
            <p:cNvPr id="59" name="Прямоугольник 58"/>
            <p:cNvSpPr/>
            <p:nvPr/>
          </p:nvSpPr>
          <p:spPr>
            <a:xfrm rot="21285777">
              <a:off x="5336719" y="4887972"/>
              <a:ext cx="2039044" cy="1071357"/>
            </a:xfrm>
            <a:prstGeom prst="rect">
              <a:avLst/>
            </a:prstGeom>
            <a:solidFill>
              <a:schemeClr val="bg1"/>
            </a:solidFill>
            <a:ln w="603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Пятно 2 59"/>
            <p:cNvSpPr/>
            <p:nvPr/>
          </p:nvSpPr>
          <p:spPr>
            <a:xfrm>
              <a:off x="5508104" y="5085184"/>
              <a:ext cx="829459" cy="768085"/>
            </a:xfrm>
            <a:prstGeom prst="irregularSeal2">
              <a:avLst/>
            </a:prstGeom>
            <a:solidFill>
              <a:schemeClr val="bg1"/>
            </a:solidFill>
            <a:ln w="539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Пятно 2 60"/>
            <p:cNvSpPr/>
            <p:nvPr/>
          </p:nvSpPr>
          <p:spPr>
            <a:xfrm rot="1537107">
              <a:off x="6425472" y="5082733"/>
              <a:ext cx="829459" cy="768085"/>
            </a:xfrm>
            <a:prstGeom prst="irregularSeal2">
              <a:avLst/>
            </a:prstGeom>
            <a:solidFill>
              <a:schemeClr val="tx1"/>
            </a:solidFill>
            <a:ln w="539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мей гор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0000" contrast="-30000"/>
          </a:blip>
          <a:stretch>
            <a:fillRect/>
          </a:stretch>
        </p:blipFill>
        <p:spPr>
          <a:xfrm>
            <a:off x="3491880" y="0"/>
            <a:ext cx="2948295" cy="2232472"/>
          </a:xfrm>
          <a:prstGeom prst="rect">
            <a:avLst/>
          </a:prstGeom>
        </p:spPr>
      </p:pic>
      <p:pic>
        <p:nvPicPr>
          <p:cNvPr id="3" name="Рисунок 2" descr="Cti6f6Jnw9g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44" y="1340768"/>
            <a:ext cx="1728192" cy="3640336"/>
          </a:xfrm>
          <a:prstGeom prst="rect">
            <a:avLst/>
          </a:prstGeom>
        </p:spPr>
      </p:pic>
      <p:pic>
        <p:nvPicPr>
          <p:cNvPr id="4" name="Рисунок 3" descr="забава1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188640"/>
            <a:ext cx="2016224" cy="3593270"/>
          </a:xfrm>
          <a:prstGeom prst="rect">
            <a:avLst/>
          </a:prstGeom>
        </p:spPr>
      </p:pic>
      <p:pic>
        <p:nvPicPr>
          <p:cNvPr id="5" name="Рисунок 4" descr="любава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8024" y="2060848"/>
            <a:ext cx="1656184" cy="2854804"/>
          </a:xfrm>
          <a:prstGeom prst="rect">
            <a:avLst/>
          </a:prstGeom>
        </p:spPr>
      </p:pic>
      <p:pic>
        <p:nvPicPr>
          <p:cNvPr id="6" name="Рисунок 5" descr="аленушка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0272" y="332656"/>
            <a:ext cx="2123728" cy="3977541"/>
          </a:xfrm>
          <a:prstGeom prst="rect">
            <a:avLst/>
          </a:prstGeom>
        </p:spPr>
      </p:pic>
      <p:grpSp>
        <p:nvGrpSpPr>
          <p:cNvPr id="7" name="Группа 79"/>
          <p:cNvGrpSpPr/>
          <p:nvPr/>
        </p:nvGrpSpPr>
        <p:grpSpPr>
          <a:xfrm>
            <a:off x="467544" y="5288340"/>
            <a:ext cx="1152128" cy="1569660"/>
            <a:chOff x="683568" y="3861048"/>
            <a:chExt cx="1152128" cy="1569660"/>
          </a:xfrm>
        </p:grpSpPr>
        <p:sp>
          <p:nvSpPr>
            <p:cNvPr id="75" name="Овал 74"/>
            <p:cNvSpPr/>
            <p:nvPr/>
          </p:nvSpPr>
          <p:spPr>
            <a:xfrm>
              <a:off x="755576" y="4149080"/>
              <a:ext cx="1080120" cy="10801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683568" y="3861048"/>
              <a:ext cx="1152128" cy="156966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96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4</a:t>
              </a:r>
              <a:endParaRPr lang="ru-RU" sz="96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8" name="Группа 80"/>
          <p:cNvGrpSpPr/>
          <p:nvPr/>
        </p:nvGrpSpPr>
        <p:grpSpPr>
          <a:xfrm>
            <a:off x="2411760" y="5288340"/>
            <a:ext cx="1080120" cy="1569660"/>
            <a:chOff x="2267744" y="5288340"/>
            <a:chExt cx="1080120" cy="1569660"/>
          </a:xfrm>
        </p:grpSpPr>
        <p:sp>
          <p:nvSpPr>
            <p:cNvPr id="76" name="Овал 75"/>
            <p:cNvSpPr/>
            <p:nvPr/>
          </p:nvSpPr>
          <p:spPr>
            <a:xfrm>
              <a:off x="2267744" y="5589240"/>
              <a:ext cx="1080120" cy="10801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2411760" y="5288340"/>
              <a:ext cx="808235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96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6</a:t>
              </a:r>
              <a:endParaRPr lang="ru-RU" sz="96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9" name="Группа 81"/>
          <p:cNvGrpSpPr/>
          <p:nvPr/>
        </p:nvGrpSpPr>
        <p:grpSpPr>
          <a:xfrm>
            <a:off x="4283968" y="5288340"/>
            <a:ext cx="1080120" cy="1569660"/>
            <a:chOff x="4283968" y="5288340"/>
            <a:chExt cx="1080120" cy="1569660"/>
          </a:xfrm>
        </p:grpSpPr>
        <p:sp>
          <p:nvSpPr>
            <p:cNvPr id="77" name="Овал 76"/>
            <p:cNvSpPr/>
            <p:nvPr/>
          </p:nvSpPr>
          <p:spPr>
            <a:xfrm>
              <a:off x="4283968" y="5589240"/>
              <a:ext cx="1080120" cy="10801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4427984" y="5288340"/>
              <a:ext cx="808235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96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8</a:t>
              </a:r>
              <a:endParaRPr lang="ru-RU" sz="96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10" name="Группа 82"/>
          <p:cNvGrpSpPr/>
          <p:nvPr/>
        </p:nvGrpSpPr>
        <p:grpSpPr>
          <a:xfrm>
            <a:off x="6012160" y="5288340"/>
            <a:ext cx="1080120" cy="1569660"/>
            <a:chOff x="6084168" y="5288340"/>
            <a:chExt cx="1080120" cy="1569660"/>
          </a:xfrm>
        </p:grpSpPr>
        <p:sp>
          <p:nvSpPr>
            <p:cNvPr id="78" name="Овал 77"/>
            <p:cNvSpPr/>
            <p:nvPr/>
          </p:nvSpPr>
          <p:spPr>
            <a:xfrm>
              <a:off x="6084168" y="5517232"/>
              <a:ext cx="1080120" cy="10801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6228184" y="5288340"/>
              <a:ext cx="808235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96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5</a:t>
              </a:r>
              <a:endParaRPr lang="ru-RU" sz="96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11" name="Группа 83"/>
          <p:cNvGrpSpPr/>
          <p:nvPr/>
        </p:nvGrpSpPr>
        <p:grpSpPr>
          <a:xfrm>
            <a:off x="7812360" y="5288340"/>
            <a:ext cx="1080120" cy="1569660"/>
            <a:chOff x="7812360" y="5288340"/>
            <a:chExt cx="1080120" cy="1569660"/>
          </a:xfrm>
        </p:grpSpPr>
        <p:sp>
          <p:nvSpPr>
            <p:cNvPr id="79" name="Овал 78"/>
            <p:cNvSpPr/>
            <p:nvPr/>
          </p:nvSpPr>
          <p:spPr>
            <a:xfrm>
              <a:off x="7812360" y="5517232"/>
              <a:ext cx="1080120" cy="108012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7956376" y="5288340"/>
              <a:ext cx="808235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96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7</a:t>
              </a:r>
              <a:endParaRPr lang="ru-RU" sz="96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cxnSp>
        <p:nvCxnSpPr>
          <p:cNvPr id="105" name="Прямая соединительная линия 104"/>
          <p:cNvCxnSpPr/>
          <p:nvPr/>
        </p:nvCxnSpPr>
        <p:spPr>
          <a:xfrm>
            <a:off x="611560" y="3789040"/>
            <a:ext cx="1152128" cy="0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>
            <a:off x="2627784" y="4941168"/>
            <a:ext cx="1152128" cy="0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Прямая соединительная линия 106"/>
          <p:cNvCxnSpPr/>
          <p:nvPr/>
        </p:nvCxnSpPr>
        <p:spPr>
          <a:xfrm>
            <a:off x="5076056" y="4941168"/>
            <a:ext cx="1152128" cy="0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Прямая соединительная линия 107"/>
          <p:cNvCxnSpPr/>
          <p:nvPr/>
        </p:nvCxnSpPr>
        <p:spPr>
          <a:xfrm>
            <a:off x="7668344" y="4365104"/>
            <a:ext cx="1152128" cy="0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103"/>
          <p:cNvGrpSpPr/>
          <p:nvPr/>
        </p:nvGrpSpPr>
        <p:grpSpPr>
          <a:xfrm>
            <a:off x="179512" y="1988840"/>
            <a:ext cx="2448272" cy="1512168"/>
            <a:chOff x="1318190" y="1004414"/>
            <a:chExt cx="1884306" cy="1213253"/>
          </a:xfrm>
        </p:grpSpPr>
        <p:sp>
          <p:nvSpPr>
            <p:cNvPr id="109" name="Равнобедренный треугольник 108"/>
            <p:cNvSpPr/>
            <p:nvPr/>
          </p:nvSpPr>
          <p:spPr>
            <a:xfrm rot="10253844">
              <a:off x="1318190" y="1004414"/>
              <a:ext cx="1884306" cy="1213253"/>
            </a:xfrm>
            <a:prstGeom prst="triangle">
              <a:avLst/>
            </a:prstGeom>
            <a:solidFill>
              <a:schemeClr val="bg1"/>
            </a:solidFill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Равнобедренный треугольник 109"/>
            <p:cNvSpPr/>
            <p:nvPr/>
          </p:nvSpPr>
          <p:spPr>
            <a:xfrm rot="20770376">
              <a:off x="1835908" y="1074883"/>
              <a:ext cx="486114" cy="584728"/>
            </a:xfrm>
            <a:prstGeom prst="triangle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1" name="Равнобедренный треугольник 110"/>
            <p:cNvSpPr/>
            <p:nvPr/>
          </p:nvSpPr>
          <p:spPr>
            <a:xfrm rot="21237889">
              <a:off x="2199113" y="1235942"/>
              <a:ext cx="306838" cy="439574"/>
            </a:xfrm>
            <a:prstGeom prst="triangle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2" name="Равнобедренный треугольник 111"/>
            <p:cNvSpPr/>
            <p:nvPr/>
          </p:nvSpPr>
          <p:spPr>
            <a:xfrm rot="932176">
              <a:off x="2348080" y="1220900"/>
              <a:ext cx="289791" cy="370168"/>
            </a:xfrm>
            <a:prstGeom prst="triangle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Равнобедренный треугольник 112"/>
            <p:cNvSpPr/>
            <p:nvPr/>
          </p:nvSpPr>
          <p:spPr>
            <a:xfrm rot="19736922">
              <a:off x="1921529" y="1409607"/>
              <a:ext cx="416251" cy="345122"/>
            </a:xfrm>
            <a:prstGeom prst="triangle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Равнобедренный треугольник 113"/>
            <p:cNvSpPr/>
            <p:nvPr/>
          </p:nvSpPr>
          <p:spPr>
            <a:xfrm rot="951363">
              <a:off x="2087815" y="1526127"/>
              <a:ext cx="427623" cy="265463"/>
            </a:xfrm>
            <a:prstGeom prst="triangle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3"/>
          <p:cNvGrpSpPr/>
          <p:nvPr/>
        </p:nvGrpSpPr>
        <p:grpSpPr>
          <a:xfrm>
            <a:off x="2195736" y="2852936"/>
            <a:ext cx="2088232" cy="1800200"/>
            <a:chOff x="1259632" y="3356992"/>
            <a:chExt cx="1728192" cy="1440160"/>
          </a:xfrm>
        </p:grpSpPr>
        <p:sp>
          <p:nvSpPr>
            <p:cNvPr id="125" name="Блок-схема: процесс 124"/>
            <p:cNvSpPr/>
            <p:nvPr/>
          </p:nvSpPr>
          <p:spPr>
            <a:xfrm>
              <a:off x="1259632" y="3356992"/>
              <a:ext cx="1728192" cy="1440160"/>
            </a:xfrm>
            <a:prstGeom prst="flowChartProcess">
              <a:avLst/>
            </a:prstGeom>
            <a:solidFill>
              <a:schemeClr val="bg1"/>
            </a:solidFill>
            <a:ln w="47625">
              <a:solidFill>
                <a:srgbClr val="3C1F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Шестиугольник 125"/>
            <p:cNvSpPr/>
            <p:nvPr/>
          </p:nvSpPr>
          <p:spPr>
            <a:xfrm rot="20846520">
              <a:off x="1451653" y="3994059"/>
              <a:ext cx="619344" cy="590161"/>
            </a:xfrm>
            <a:prstGeom prst="hexagon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Шестиугольник 126"/>
            <p:cNvSpPr/>
            <p:nvPr/>
          </p:nvSpPr>
          <p:spPr>
            <a:xfrm rot="726659">
              <a:off x="2114431" y="4193630"/>
              <a:ext cx="681372" cy="559881"/>
            </a:xfrm>
            <a:prstGeom prst="hexagon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Шестиугольник 127"/>
            <p:cNvSpPr/>
            <p:nvPr/>
          </p:nvSpPr>
          <p:spPr>
            <a:xfrm>
              <a:off x="1581641" y="3668402"/>
              <a:ext cx="429012" cy="389482"/>
            </a:xfrm>
            <a:prstGeom prst="hexagon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9" name="Шестиугольник 128"/>
            <p:cNvSpPr/>
            <p:nvPr/>
          </p:nvSpPr>
          <p:spPr>
            <a:xfrm>
              <a:off x="2035889" y="3571032"/>
              <a:ext cx="656136" cy="559881"/>
            </a:xfrm>
            <a:prstGeom prst="hexagon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0" name="Шестиугольник 129"/>
            <p:cNvSpPr/>
            <p:nvPr/>
          </p:nvSpPr>
          <p:spPr>
            <a:xfrm>
              <a:off x="1783529" y="3790116"/>
              <a:ext cx="504720" cy="438167"/>
            </a:xfrm>
            <a:prstGeom prst="hexagon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1" name="Шестиугольник 130"/>
            <p:cNvSpPr/>
            <p:nvPr/>
          </p:nvSpPr>
          <p:spPr>
            <a:xfrm>
              <a:off x="1985417" y="3984857"/>
              <a:ext cx="580428" cy="486853"/>
            </a:xfrm>
            <a:prstGeom prst="hexagon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2" name="Шестиугольник 131"/>
            <p:cNvSpPr/>
            <p:nvPr/>
          </p:nvSpPr>
          <p:spPr>
            <a:xfrm>
              <a:off x="1934945" y="3400633"/>
              <a:ext cx="403776" cy="316455"/>
            </a:xfrm>
            <a:prstGeom prst="hexagon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3"/>
          <p:cNvGrpSpPr/>
          <p:nvPr/>
        </p:nvGrpSpPr>
        <p:grpSpPr>
          <a:xfrm>
            <a:off x="4572000" y="3501008"/>
            <a:ext cx="2160240" cy="1296144"/>
            <a:chOff x="4860032" y="3717032"/>
            <a:chExt cx="1944216" cy="1080120"/>
          </a:xfrm>
        </p:grpSpPr>
        <p:sp>
          <p:nvSpPr>
            <p:cNvPr id="135" name="Равнобедренный треугольник 134"/>
            <p:cNvSpPr/>
            <p:nvPr/>
          </p:nvSpPr>
          <p:spPr>
            <a:xfrm rot="10800000">
              <a:off x="4860032" y="3717032"/>
              <a:ext cx="1944216" cy="1080120"/>
            </a:xfrm>
            <a:prstGeom prst="triangle">
              <a:avLst/>
            </a:prstGeom>
            <a:solidFill>
              <a:schemeClr val="bg1"/>
            </a:solidFill>
            <a:ln w="47625">
              <a:solidFill>
                <a:srgbClr val="00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6" name="Овал 135"/>
            <p:cNvSpPr/>
            <p:nvPr/>
          </p:nvSpPr>
          <p:spPr>
            <a:xfrm>
              <a:off x="5707669" y="4284787"/>
              <a:ext cx="267458" cy="263106"/>
            </a:xfrm>
            <a:prstGeom prst="ellipse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Овал 136"/>
            <p:cNvSpPr/>
            <p:nvPr/>
          </p:nvSpPr>
          <p:spPr>
            <a:xfrm>
              <a:off x="5789964" y="4062159"/>
              <a:ext cx="370327" cy="364301"/>
            </a:xfrm>
            <a:prstGeom prst="ellipse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8" name="Овал 137"/>
            <p:cNvSpPr/>
            <p:nvPr/>
          </p:nvSpPr>
          <p:spPr>
            <a:xfrm>
              <a:off x="5543079" y="3778814"/>
              <a:ext cx="555490" cy="505974"/>
            </a:xfrm>
            <a:prstGeom prst="ellipse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9" name="Овал 138"/>
            <p:cNvSpPr/>
            <p:nvPr/>
          </p:nvSpPr>
          <p:spPr>
            <a:xfrm>
              <a:off x="5975127" y="3799053"/>
              <a:ext cx="267458" cy="263106"/>
            </a:xfrm>
            <a:prstGeom prst="ellipse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Овал 139"/>
            <p:cNvSpPr/>
            <p:nvPr/>
          </p:nvSpPr>
          <p:spPr>
            <a:xfrm>
              <a:off x="5584227" y="3758575"/>
              <a:ext cx="205737" cy="202389"/>
            </a:xfrm>
            <a:prstGeom prst="ellipse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1" name="Овал 140"/>
            <p:cNvSpPr/>
            <p:nvPr/>
          </p:nvSpPr>
          <p:spPr>
            <a:xfrm>
              <a:off x="5378490" y="4001442"/>
              <a:ext cx="370327" cy="364301"/>
            </a:xfrm>
            <a:prstGeom prst="ellipse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" name="Группа 152"/>
          <p:cNvGrpSpPr/>
          <p:nvPr/>
        </p:nvGrpSpPr>
        <p:grpSpPr>
          <a:xfrm>
            <a:off x="6948264" y="1844824"/>
            <a:ext cx="1944216" cy="2160240"/>
            <a:chOff x="5431722" y="819650"/>
            <a:chExt cx="1664930" cy="1804306"/>
          </a:xfrm>
        </p:grpSpPr>
        <p:sp>
          <p:nvSpPr>
            <p:cNvPr id="154" name="Прямоугольник 153"/>
            <p:cNvSpPr/>
            <p:nvPr/>
          </p:nvSpPr>
          <p:spPr>
            <a:xfrm rot="579893">
              <a:off x="5431722" y="819650"/>
              <a:ext cx="1664930" cy="1804306"/>
            </a:xfrm>
            <a:prstGeom prst="rect">
              <a:avLst/>
            </a:prstGeom>
            <a:solidFill>
              <a:schemeClr val="bg1"/>
            </a:solidFill>
            <a:ln w="47625">
              <a:solidFill>
                <a:srgbClr val="F11B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5" name="Прямоугольник 154"/>
            <p:cNvSpPr/>
            <p:nvPr/>
          </p:nvSpPr>
          <p:spPr>
            <a:xfrm rot="1697202">
              <a:off x="6290394" y="2090128"/>
              <a:ext cx="609172" cy="362188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6" name="Прямоугольник 155"/>
            <p:cNvSpPr/>
            <p:nvPr/>
          </p:nvSpPr>
          <p:spPr>
            <a:xfrm rot="17897202">
              <a:off x="5634415" y="1092800"/>
              <a:ext cx="710445" cy="328016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7" name="Прямоугольник 156"/>
            <p:cNvSpPr/>
            <p:nvPr/>
          </p:nvSpPr>
          <p:spPr>
            <a:xfrm rot="1697202">
              <a:off x="5524202" y="1451824"/>
              <a:ext cx="609172" cy="362188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8" name="Прямоугольник 157"/>
            <p:cNvSpPr/>
            <p:nvPr/>
          </p:nvSpPr>
          <p:spPr>
            <a:xfrm rot="1697202">
              <a:off x="5771817" y="1819880"/>
              <a:ext cx="515454" cy="306467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9" name="Прямоугольник 158"/>
            <p:cNvSpPr/>
            <p:nvPr/>
          </p:nvSpPr>
          <p:spPr>
            <a:xfrm rot="1697202">
              <a:off x="5794641" y="1386604"/>
              <a:ext cx="609172" cy="362188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0" name="Прямоугольник 159"/>
            <p:cNvSpPr/>
            <p:nvPr/>
          </p:nvSpPr>
          <p:spPr>
            <a:xfrm rot="1697202">
              <a:off x="5975432" y="1682257"/>
              <a:ext cx="796610" cy="473630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1" name="Прямоугольник 160"/>
            <p:cNvSpPr/>
            <p:nvPr/>
          </p:nvSpPr>
          <p:spPr>
            <a:xfrm rot="7097202">
              <a:off x="6273800" y="1585260"/>
              <a:ext cx="724376" cy="304586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2" name="Прямоугольник 161"/>
            <p:cNvSpPr/>
            <p:nvPr/>
          </p:nvSpPr>
          <p:spPr>
            <a:xfrm rot="1697202">
              <a:off x="5846479" y="1624736"/>
              <a:ext cx="468595" cy="278606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мей горыныч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82285" y="476672"/>
            <a:ext cx="8511347" cy="5400600"/>
          </a:xfrm>
          <a:prstGeom prst="rect">
            <a:avLst/>
          </a:prstGeom>
        </p:spPr>
      </p:pic>
      <p:pic>
        <p:nvPicPr>
          <p:cNvPr id="2" name="Рисунок 1" descr="горыня.png"/>
          <p:cNvPicPr>
            <a:picLocks noChangeAspect="1"/>
          </p:cNvPicPr>
          <p:nvPr/>
        </p:nvPicPr>
        <p:blipFill>
          <a:blip r:embed="rId4" cstate="print"/>
          <a:srcRect r="1564"/>
          <a:stretch>
            <a:fillRect/>
          </a:stretch>
        </p:blipFill>
        <p:spPr>
          <a:xfrm>
            <a:off x="179512" y="332656"/>
            <a:ext cx="8685657" cy="5950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3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6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50"/>
          <p:cNvGrpSpPr/>
          <p:nvPr/>
        </p:nvGrpSpPr>
        <p:grpSpPr>
          <a:xfrm>
            <a:off x="-796466" y="0"/>
            <a:ext cx="9957456" cy="6858000"/>
            <a:chOff x="-796466" y="0"/>
            <a:chExt cx="9957456" cy="6858000"/>
          </a:xfrm>
        </p:grpSpPr>
        <p:grpSp>
          <p:nvGrpSpPr>
            <p:cNvPr id="9" name="Группа 19"/>
            <p:cNvGrpSpPr/>
            <p:nvPr/>
          </p:nvGrpSpPr>
          <p:grpSpPr>
            <a:xfrm>
              <a:off x="-796466" y="0"/>
              <a:ext cx="9957456" cy="6858000"/>
              <a:chOff x="-779476" y="0"/>
              <a:chExt cx="9957456" cy="6858000"/>
            </a:xfrm>
          </p:grpSpPr>
          <p:pic>
            <p:nvPicPr>
              <p:cNvPr id="2" name="Рисунок 1" descr="лес.png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>
              <a:xfrm>
                <a:off x="16990" y="0"/>
                <a:ext cx="9160990" cy="6858000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3" name="Рисунок 2" descr="otpechatok-sleda-pticy.jpg"/>
              <p:cNvPicPr>
                <a:picLocks noChangeAspect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>
              <a:xfrm rot="4039791">
                <a:off x="5966396" y="3073587"/>
                <a:ext cx="459233" cy="1143118"/>
              </a:xfrm>
              <a:prstGeom prst="rect">
                <a:avLst/>
              </a:prstGeom>
            </p:spPr>
          </p:pic>
          <p:pic>
            <p:nvPicPr>
              <p:cNvPr id="4" name="Рисунок 3" descr="otpechatok-sleda-pticy.jpg"/>
              <p:cNvPicPr>
                <a:picLocks noChangeAspect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>
              <a:xfrm rot="3183300" flipH="1">
                <a:off x="7077664" y="2776018"/>
                <a:ext cx="558332" cy="1143118"/>
              </a:xfrm>
              <a:prstGeom prst="rect">
                <a:avLst/>
              </a:prstGeom>
            </p:spPr>
          </p:pic>
          <p:pic>
            <p:nvPicPr>
              <p:cNvPr id="5" name="Рисунок 4" descr="otpechatok-sleda-pticy.jpg"/>
              <p:cNvPicPr>
                <a:picLocks noChangeAspect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>
              <a:xfrm rot="4494866">
                <a:off x="8232807" y="2273383"/>
                <a:ext cx="570248" cy="1143118"/>
              </a:xfrm>
              <a:prstGeom prst="rect">
                <a:avLst/>
              </a:prstGeom>
            </p:spPr>
          </p:pic>
          <p:pic>
            <p:nvPicPr>
              <p:cNvPr id="6" name="Рисунок 5" descr="след горыныча.jpg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7186498">
                <a:off x="1861964" y="2564830"/>
                <a:ext cx="683841" cy="1316747"/>
              </a:xfrm>
              <a:prstGeom prst="rect">
                <a:avLst/>
              </a:prstGeom>
            </p:spPr>
          </p:pic>
          <p:pic>
            <p:nvPicPr>
              <p:cNvPr id="8" name="Рисунок 7" descr="след горыныча.jpg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6576709">
                <a:off x="426209" y="2387701"/>
                <a:ext cx="619132" cy="1412309"/>
              </a:xfrm>
              <a:prstGeom prst="rect">
                <a:avLst/>
              </a:prstGeom>
            </p:spPr>
          </p:pic>
          <p:sp>
            <p:nvSpPr>
              <p:cNvPr id="18" name="Полилиния 17"/>
              <p:cNvSpPr/>
              <p:nvPr/>
            </p:nvSpPr>
            <p:spPr>
              <a:xfrm rot="21115851">
                <a:off x="-779476" y="5111097"/>
                <a:ext cx="2799570" cy="531980"/>
              </a:xfrm>
              <a:custGeom>
                <a:avLst/>
                <a:gdLst>
                  <a:gd name="connsiteX0" fmla="*/ 0 w 2349062"/>
                  <a:gd name="connsiteY0" fmla="*/ 596462 h 596462"/>
                  <a:gd name="connsiteX1" fmla="*/ 536028 w 2349062"/>
                  <a:gd name="connsiteY1" fmla="*/ 44669 h 596462"/>
                  <a:gd name="connsiteX2" fmla="*/ 1166648 w 2349062"/>
                  <a:gd name="connsiteY2" fmla="*/ 407276 h 596462"/>
                  <a:gd name="connsiteX3" fmla="*/ 1702676 w 2349062"/>
                  <a:gd name="connsiteY3" fmla="*/ 13138 h 596462"/>
                  <a:gd name="connsiteX4" fmla="*/ 2175641 w 2349062"/>
                  <a:gd name="connsiteY4" fmla="*/ 328448 h 596462"/>
                  <a:gd name="connsiteX5" fmla="*/ 2349062 w 2349062"/>
                  <a:gd name="connsiteY5" fmla="*/ 218090 h 596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49062" h="596462">
                    <a:moveTo>
                      <a:pt x="0" y="596462"/>
                    </a:moveTo>
                    <a:cubicBezTo>
                      <a:pt x="170793" y="336331"/>
                      <a:pt x="341587" y="76200"/>
                      <a:pt x="536028" y="44669"/>
                    </a:cubicBezTo>
                    <a:cubicBezTo>
                      <a:pt x="730469" y="13138"/>
                      <a:pt x="972207" y="412531"/>
                      <a:pt x="1166648" y="407276"/>
                    </a:cubicBezTo>
                    <a:cubicBezTo>
                      <a:pt x="1361089" y="402021"/>
                      <a:pt x="1534511" y="26276"/>
                      <a:pt x="1702676" y="13138"/>
                    </a:cubicBezTo>
                    <a:cubicBezTo>
                      <a:pt x="1870842" y="0"/>
                      <a:pt x="2067910" y="294289"/>
                      <a:pt x="2175641" y="328448"/>
                    </a:cubicBezTo>
                    <a:cubicBezTo>
                      <a:pt x="2283372" y="362607"/>
                      <a:pt x="2322786" y="228600"/>
                      <a:pt x="2349062" y="218090"/>
                    </a:cubicBezTo>
                  </a:path>
                </a:pathLst>
              </a:custGeom>
              <a:ln w="793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Рисунок 18" descr="рыбий хвост.jpg"/>
              <p:cNvPicPr>
                <a:picLocks noChangeAspect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101844">
                <a:off x="5170731" y="4478795"/>
                <a:ext cx="975284" cy="559830"/>
              </a:xfrm>
              <a:prstGeom prst="rect">
                <a:avLst/>
              </a:prstGeom>
            </p:spPr>
          </p:pic>
          <p:pic>
            <p:nvPicPr>
              <p:cNvPr id="21" name="Рисунок 20" descr="рыбий хвост.jpg"/>
              <p:cNvPicPr>
                <a:picLocks noChangeAspect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0974075">
                <a:off x="6240376" y="4389919"/>
                <a:ext cx="993355" cy="506930"/>
              </a:xfrm>
              <a:prstGeom prst="rect">
                <a:avLst/>
              </a:prstGeom>
            </p:spPr>
          </p:pic>
          <p:pic>
            <p:nvPicPr>
              <p:cNvPr id="22" name="Рисунок 21" descr="рыбий хвост.jpg"/>
              <p:cNvPicPr>
                <a:picLocks noChangeAspect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271010">
                <a:off x="7266611" y="4501553"/>
                <a:ext cx="978693" cy="511060"/>
              </a:xfrm>
              <a:prstGeom prst="rect">
                <a:avLst/>
              </a:prstGeom>
            </p:spPr>
          </p:pic>
          <p:pic>
            <p:nvPicPr>
              <p:cNvPr id="23" name="Рисунок 22" descr="рыбий хвост.jpg"/>
              <p:cNvPicPr>
                <a:picLocks noChangeAspect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292234">
                <a:off x="8165278" y="4286040"/>
                <a:ext cx="947059" cy="511698"/>
              </a:xfrm>
              <a:prstGeom prst="rect">
                <a:avLst/>
              </a:prstGeom>
            </p:spPr>
          </p:pic>
          <p:pic>
            <p:nvPicPr>
              <p:cNvPr id="24" name="Рисунок 23" descr="следы.jpg"/>
              <p:cNvPicPr>
                <a:picLocks noChangeAspect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2824646">
                <a:off x="4943403" y="5357620"/>
                <a:ext cx="980181" cy="576918"/>
              </a:xfrm>
              <a:prstGeom prst="rect">
                <a:avLst/>
              </a:prstGeom>
            </p:spPr>
          </p:pic>
          <p:pic>
            <p:nvPicPr>
              <p:cNvPr id="25" name="Рисунок 24" descr="следы.jpg"/>
              <p:cNvPicPr>
                <a:picLocks noChangeAspect="1"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848328">
                <a:off x="5924220" y="5697527"/>
                <a:ext cx="958288" cy="577975"/>
              </a:xfrm>
              <a:prstGeom prst="rect">
                <a:avLst/>
              </a:prstGeom>
            </p:spPr>
          </p:pic>
          <p:pic>
            <p:nvPicPr>
              <p:cNvPr id="26" name="Рисунок 25" descr="следы.jpg"/>
              <p:cNvPicPr>
                <a:picLocks noChangeAspect="1"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2189103">
                <a:off x="6444671" y="6136745"/>
                <a:ext cx="934588" cy="560083"/>
              </a:xfrm>
              <a:prstGeom prst="rect">
                <a:avLst/>
              </a:prstGeom>
            </p:spPr>
          </p:pic>
          <p:pic>
            <p:nvPicPr>
              <p:cNvPr id="27" name="Рисунок 26" descr="следы.jpg"/>
              <p:cNvPicPr>
                <a:picLocks noChangeAspect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468581">
                <a:off x="8114576" y="6319443"/>
                <a:ext cx="1001955" cy="472676"/>
              </a:xfrm>
              <a:prstGeom prst="rect">
                <a:avLst/>
              </a:prstGeom>
            </p:spPr>
          </p:pic>
          <p:pic>
            <p:nvPicPr>
              <p:cNvPr id="28" name="Рисунок 27" descr="следы.jpg"/>
              <p:cNvPicPr>
                <a:picLocks noChangeAspect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2320858">
                <a:off x="7116807" y="6104718"/>
                <a:ext cx="1001955" cy="472676"/>
              </a:xfrm>
              <a:prstGeom prst="rect">
                <a:avLst/>
              </a:prstGeom>
            </p:spPr>
          </p:pic>
        </p:grpSp>
        <p:grpSp>
          <p:nvGrpSpPr>
            <p:cNvPr id="10" name="Группа 32"/>
            <p:cNvGrpSpPr/>
            <p:nvPr/>
          </p:nvGrpSpPr>
          <p:grpSpPr>
            <a:xfrm rot="21390939">
              <a:off x="2929273" y="2163175"/>
              <a:ext cx="1012130" cy="473596"/>
              <a:chOff x="1619672" y="980728"/>
              <a:chExt cx="1800200" cy="792088"/>
            </a:xfrm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1619672" y="980728"/>
                <a:ext cx="1800200" cy="792088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Овал 34"/>
              <p:cNvSpPr/>
              <p:nvPr/>
            </p:nvSpPr>
            <p:spPr>
              <a:xfrm>
                <a:off x="2555776" y="1124744"/>
                <a:ext cx="576064" cy="504056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Овал 35"/>
              <p:cNvSpPr/>
              <p:nvPr/>
            </p:nvSpPr>
            <p:spPr>
              <a:xfrm>
                <a:off x="1835696" y="1124744"/>
                <a:ext cx="576064" cy="504056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2" name="Группа 39"/>
            <p:cNvGrpSpPr/>
            <p:nvPr/>
          </p:nvGrpSpPr>
          <p:grpSpPr>
            <a:xfrm rot="156716">
              <a:off x="3491880" y="1340768"/>
              <a:ext cx="1152128" cy="576064"/>
              <a:chOff x="6804248" y="836712"/>
              <a:chExt cx="1800200" cy="966787"/>
            </a:xfrm>
          </p:grpSpPr>
          <p:sp>
            <p:nvSpPr>
              <p:cNvPr id="41" name="Прямоугольник 40"/>
              <p:cNvSpPr/>
              <p:nvPr/>
            </p:nvSpPr>
            <p:spPr>
              <a:xfrm>
                <a:off x="6804248" y="980728"/>
                <a:ext cx="1800200" cy="792088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42" name="Picture 2"/>
              <p:cNvPicPr>
                <a:picLocks noChangeAspect="1" noChangeArrowheads="1"/>
              </p:cNvPicPr>
              <p:nvPr/>
            </p:nvPicPr>
            <p:blipFill>
              <a:blip r:embed="rId1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236296" y="836712"/>
                <a:ext cx="862012" cy="966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40" name="Голос 008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644008" y="1196752"/>
            <a:ext cx="978047" cy="1080120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  <p:grpSp>
        <p:nvGrpSpPr>
          <p:cNvPr id="43" name="Группа 42"/>
          <p:cNvGrpSpPr/>
          <p:nvPr/>
        </p:nvGrpSpPr>
        <p:grpSpPr>
          <a:xfrm rot="21117500">
            <a:off x="2509022" y="4568984"/>
            <a:ext cx="885597" cy="423287"/>
            <a:chOff x="4716017" y="620688"/>
            <a:chExt cx="2242384" cy="1152128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4716017" y="620688"/>
              <a:ext cx="2242384" cy="1152128"/>
            </a:xfrm>
            <a:prstGeom prst="rect">
              <a:avLst/>
            </a:prstGeom>
            <a:solidFill>
              <a:schemeClr val="bg1"/>
            </a:solidFill>
            <a:ln w="603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" name="Рисунок 50" descr="топор.jpg"/>
            <p:cNvPicPr>
              <a:picLocks noChangeAspect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5373" y="661695"/>
              <a:ext cx="1176966" cy="926373"/>
            </a:xfrm>
            <a:prstGeom prst="rect">
              <a:avLst/>
            </a:prstGeom>
          </p:spPr>
        </p:pic>
      </p:grpSp>
      <p:grpSp>
        <p:nvGrpSpPr>
          <p:cNvPr id="52" name="Группа 51"/>
          <p:cNvGrpSpPr/>
          <p:nvPr/>
        </p:nvGrpSpPr>
        <p:grpSpPr>
          <a:xfrm rot="3135687">
            <a:off x="3159242" y="3899406"/>
            <a:ext cx="1262912" cy="572682"/>
            <a:chOff x="1067845" y="1902421"/>
            <a:chExt cx="1904585" cy="848936"/>
          </a:xfrm>
          <a:scene3d>
            <a:camera prst="orthographicFront">
              <a:rot lat="600000" lon="600000" rev="600000"/>
            </a:camera>
            <a:lightRig rig="threePt" dir="t"/>
          </a:scene3d>
        </p:grpSpPr>
        <p:sp>
          <p:nvSpPr>
            <p:cNvPr id="53" name="Прямоугольник 52"/>
            <p:cNvSpPr/>
            <p:nvPr/>
          </p:nvSpPr>
          <p:spPr>
            <a:xfrm rot="21389062">
              <a:off x="1067845" y="1902421"/>
              <a:ext cx="1904585" cy="848936"/>
            </a:xfrm>
            <a:prstGeom prst="rect">
              <a:avLst/>
            </a:prstGeom>
            <a:solidFill>
              <a:schemeClr val="bg1"/>
            </a:solidFill>
            <a:ln w="603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4" name="Группа 35"/>
            <p:cNvGrpSpPr/>
            <p:nvPr/>
          </p:nvGrpSpPr>
          <p:grpSpPr>
            <a:xfrm rot="21354924">
              <a:off x="1135849" y="2048950"/>
              <a:ext cx="1710165" cy="629054"/>
              <a:chOff x="5580112" y="5077238"/>
              <a:chExt cx="1890182" cy="763851"/>
            </a:xfrm>
          </p:grpSpPr>
          <p:pic>
            <p:nvPicPr>
              <p:cNvPr id="55" name="Рисунок 54" descr="шапка1.png"/>
              <p:cNvPicPr>
                <a:picLocks noChangeAspect="1"/>
              </p:cNvPicPr>
              <p:nvPr/>
            </p:nvPicPr>
            <p:blipFill>
              <a:blip r:embed="rId17" cstate="print"/>
              <a:stretch>
                <a:fillRect/>
              </a:stretch>
            </p:blipFill>
            <p:spPr>
              <a:xfrm>
                <a:off x="5580112" y="5229200"/>
                <a:ext cx="518217" cy="576064"/>
              </a:xfrm>
              <a:prstGeom prst="rect">
                <a:avLst/>
              </a:prstGeom>
            </p:spPr>
          </p:pic>
          <p:pic>
            <p:nvPicPr>
              <p:cNvPr id="56" name="Рисунок 55" descr="шары.png"/>
              <p:cNvPicPr>
                <a:picLocks noChangeAspect="1"/>
              </p:cNvPicPr>
              <p:nvPr/>
            </p:nvPicPr>
            <p:blipFill>
              <a:blip r:embed="rId1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82722">
                <a:off x="6262820" y="5077238"/>
                <a:ext cx="504967" cy="720080"/>
              </a:xfrm>
              <a:prstGeom prst="rect">
                <a:avLst/>
              </a:prstGeom>
            </p:spPr>
          </p:pic>
          <p:pic>
            <p:nvPicPr>
              <p:cNvPr id="57" name="Рисунок 56" descr="шишка1.png"/>
              <p:cNvPicPr>
                <a:picLocks noChangeAspect="1"/>
              </p:cNvPicPr>
              <p:nvPr/>
            </p:nvPicPr>
            <p:blipFill>
              <a:blip r:embed="rId19" cstate="print">
                <a:lum contrast="40000"/>
              </a:blip>
              <a:stretch>
                <a:fillRect/>
              </a:stretch>
            </p:blipFill>
            <p:spPr>
              <a:xfrm rot="169855">
                <a:off x="6894230" y="5098957"/>
                <a:ext cx="576064" cy="742132"/>
              </a:xfrm>
              <a:prstGeom prst="rect">
                <a:avLst/>
              </a:prstGeom>
            </p:spPr>
          </p:pic>
        </p:grpSp>
      </p:grpSp>
      <p:grpSp>
        <p:nvGrpSpPr>
          <p:cNvPr id="58" name="Группа 57"/>
          <p:cNvGrpSpPr/>
          <p:nvPr/>
        </p:nvGrpSpPr>
        <p:grpSpPr>
          <a:xfrm rot="1485795">
            <a:off x="3612675" y="3238758"/>
            <a:ext cx="1266754" cy="511039"/>
            <a:chOff x="5336719" y="4887972"/>
            <a:chExt cx="2039044" cy="1071357"/>
          </a:xfrm>
        </p:grpSpPr>
        <p:sp>
          <p:nvSpPr>
            <p:cNvPr id="59" name="Прямоугольник 58"/>
            <p:cNvSpPr/>
            <p:nvPr/>
          </p:nvSpPr>
          <p:spPr>
            <a:xfrm rot="21285777">
              <a:off x="5336719" y="4887972"/>
              <a:ext cx="2039044" cy="1071357"/>
            </a:xfrm>
            <a:prstGeom prst="rect">
              <a:avLst/>
            </a:prstGeom>
            <a:solidFill>
              <a:schemeClr val="bg1"/>
            </a:solidFill>
            <a:ln w="603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Пятно 2 59"/>
            <p:cNvSpPr/>
            <p:nvPr/>
          </p:nvSpPr>
          <p:spPr>
            <a:xfrm>
              <a:off x="5508104" y="5085184"/>
              <a:ext cx="829459" cy="768085"/>
            </a:xfrm>
            <a:prstGeom prst="irregularSeal2">
              <a:avLst/>
            </a:prstGeom>
            <a:solidFill>
              <a:schemeClr val="bg1"/>
            </a:solidFill>
            <a:ln w="539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Пятно 2 60"/>
            <p:cNvSpPr/>
            <p:nvPr/>
          </p:nvSpPr>
          <p:spPr>
            <a:xfrm rot="1537107">
              <a:off x="6425472" y="5082733"/>
              <a:ext cx="829459" cy="768085"/>
            </a:xfrm>
            <a:prstGeom prst="irregularSeal2">
              <a:avLst/>
            </a:prstGeom>
            <a:solidFill>
              <a:schemeClr val="tx1"/>
            </a:solidFill>
            <a:ln w="539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339752" y="0"/>
            <a:ext cx="4610448" cy="6858000"/>
            <a:chOff x="2409824" y="0"/>
            <a:chExt cx="4610448" cy="6858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0800000">
              <a:off x="2409824" y="0"/>
              <a:ext cx="4583273" cy="6857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" name="Прямая соединительная линия 3"/>
            <p:cNvCxnSpPr/>
            <p:nvPr/>
          </p:nvCxnSpPr>
          <p:spPr>
            <a:xfrm>
              <a:off x="2411760" y="0"/>
              <a:ext cx="0" cy="685800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Прямая соединительная линия 4"/>
            <p:cNvCxnSpPr/>
            <p:nvPr/>
          </p:nvCxnSpPr>
          <p:spPr>
            <a:xfrm>
              <a:off x="7020272" y="0"/>
              <a:ext cx="0" cy="685800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 rot="10800000">
            <a:off x="2339752" y="0"/>
            <a:ext cx="4610448" cy="6858000"/>
            <a:chOff x="2409824" y="0"/>
            <a:chExt cx="4610448" cy="6858000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10800000">
              <a:off x="2409824" y="0"/>
              <a:ext cx="4583273" cy="6857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" name="Прямая соединительная линия 3"/>
            <p:cNvCxnSpPr/>
            <p:nvPr/>
          </p:nvCxnSpPr>
          <p:spPr>
            <a:xfrm>
              <a:off x="2411760" y="0"/>
              <a:ext cx="0" cy="685800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Прямая соединительная линия 4"/>
            <p:cNvCxnSpPr/>
            <p:nvPr/>
          </p:nvCxnSpPr>
          <p:spPr>
            <a:xfrm>
              <a:off x="7020272" y="0"/>
              <a:ext cx="0" cy="685800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683568" y="0"/>
            <a:ext cx="6973614" cy="6858000"/>
            <a:chOff x="683568" y="0"/>
            <a:chExt cx="6973614" cy="6858000"/>
          </a:xfrm>
        </p:grpSpPr>
        <p:pic>
          <p:nvPicPr>
            <p:cNvPr id="2" name="Рисунок 1" descr="veselayaplaneta-2015-11-19f.jpg"/>
            <p:cNvPicPr>
              <a:picLocks noChangeAspect="1"/>
            </p:cNvPicPr>
            <p:nvPr/>
          </p:nvPicPr>
          <p:blipFill>
            <a:blip r:embed="rId3" cstate="print">
              <a:lum bright="20000"/>
            </a:blip>
            <a:stretch>
              <a:fillRect/>
            </a:stretch>
          </p:blipFill>
          <p:spPr>
            <a:xfrm>
              <a:off x="683568" y="0"/>
              <a:ext cx="6973614" cy="6858000"/>
            </a:xfrm>
            <a:prstGeom prst="rect">
              <a:avLst/>
            </a:prstGeom>
          </p:spPr>
        </p:pic>
        <p:pic>
          <p:nvPicPr>
            <p:cNvPr id="3" name="Рисунок 2" descr="бя.jpg"/>
            <p:cNvPicPr>
              <a:picLocks noChangeAspect="1"/>
            </p:cNvPicPr>
            <p:nvPr/>
          </p:nvPicPr>
          <p:blipFill>
            <a:blip r:embed="rId4" cstate="print">
              <a:lum bright="10000" contrast="40000"/>
            </a:blip>
            <a:stretch>
              <a:fillRect/>
            </a:stretch>
          </p:blipFill>
          <p:spPr>
            <a:xfrm rot="800559" flipH="1">
              <a:off x="3452634" y="2771925"/>
              <a:ext cx="1368004" cy="1692051"/>
            </a:xfrm>
            <a:prstGeom prst="rect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</p:pic>
      </p:grpSp>
      <p:pic>
        <p:nvPicPr>
          <p:cNvPr id="6" name="куриц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79512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1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50"/>
          <p:cNvGrpSpPr/>
          <p:nvPr/>
        </p:nvGrpSpPr>
        <p:grpSpPr>
          <a:xfrm>
            <a:off x="-796466" y="0"/>
            <a:ext cx="9940466" cy="6858000"/>
            <a:chOff x="-796466" y="0"/>
            <a:chExt cx="9940466" cy="6858000"/>
          </a:xfrm>
        </p:grpSpPr>
        <p:grpSp>
          <p:nvGrpSpPr>
            <p:cNvPr id="9" name="Группа 19"/>
            <p:cNvGrpSpPr/>
            <p:nvPr/>
          </p:nvGrpSpPr>
          <p:grpSpPr>
            <a:xfrm>
              <a:off x="-796466" y="0"/>
              <a:ext cx="9940466" cy="6858000"/>
              <a:chOff x="-779476" y="0"/>
              <a:chExt cx="9940466" cy="6858000"/>
            </a:xfrm>
          </p:grpSpPr>
          <p:pic>
            <p:nvPicPr>
              <p:cNvPr id="2" name="Рисунок 1" descr="лес.png"/>
              <p:cNvPicPr>
                <a:picLocks noChangeAspect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>
              <a:xfrm>
                <a:off x="0" y="0"/>
                <a:ext cx="9160990" cy="6858000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3" name="Рисунок 2" descr="otpechatok-sleda-pticy.jpg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>
              <a:xfrm rot="4039791">
                <a:off x="5966396" y="3073587"/>
                <a:ext cx="459233" cy="1143118"/>
              </a:xfrm>
              <a:prstGeom prst="rect">
                <a:avLst/>
              </a:prstGeom>
            </p:spPr>
          </p:pic>
          <p:pic>
            <p:nvPicPr>
              <p:cNvPr id="4" name="Рисунок 3" descr="otpechatok-sleda-pticy.jpg"/>
              <p:cNvPicPr>
                <a:picLocks noChangeAspect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>
              <a:xfrm rot="3183300" flipH="1">
                <a:off x="7077664" y="2776018"/>
                <a:ext cx="558332" cy="1143118"/>
              </a:xfrm>
              <a:prstGeom prst="rect">
                <a:avLst/>
              </a:prstGeom>
            </p:spPr>
          </p:pic>
          <p:pic>
            <p:nvPicPr>
              <p:cNvPr id="5" name="Рисунок 4" descr="otpechatok-sleda-pticy.jpg"/>
              <p:cNvPicPr>
                <a:picLocks noChangeAspect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>
              <a:xfrm rot="4494866">
                <a:off x="8232807" y="2273383"/>
                <a:ext cx="570248" cy="1143118"/>
              </a:xfrm>
              <a:prstGeom prst="rect">
                <a:avLst/>
              </a:prstGeom>
            </p:spPr>
          </p:pic>
          <p:pic>
            <p:nvPicPr>
              <p:cNvPr id="6" name="Рисунок 5" descr="след горыныча.jpg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7186498">
                <a:off x="1861964" y="2564830"/>
                <a:ext cx="683841" cy="1316747"/>
              </a:xfrm>
              <a:prstGeom prst="rect">
                <a:avLst/>
              </a:prstGeom>
            </p:spPr>
          </p:pic>
          <p:pic>
            <p:nvPicPr>
              <p:cNvPr id="8" name="Рисунок 7" descr="след горыныча.jpg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6576709">
                <a:off x="426209" y="2387701"/>
                <a:ext cx="619132" cy="1412309"/>
              </a:xfrm>
              <a:prstGeom prst="rect">
                <a:avLst/>
              </a:prstGeom>
            </p:spPr>
          </p:pic>
          <p:sp>
            <p:nvSpPr>
              <p:cNvPr id="18" name="Полилиния 17"/>
              <p:cNvSpPr/>
              <p:nvPr/>
            </p:nvSpPr>
            <p:spPr>
              <a:xfrm rot="21115851">
                <a:off x="-779476" y="5111097"/>
                <a:ext cx="2799570" cy="531980"/>
              </a:xfrm>
              <a:custGeom>
                <a:avLst/>
                <a:gdLst>
                  <a:gd name="connsiteX0" fmla="*/ 0 w 2349062"/>
                  <a:gd name="connsiteY0" fmla="*/ 596462 h 596462"/>
                  <a:gd name="connsiteX1" fmla="*/ 536028 w 2349062"/>
                  <a:gd name="connsiteY1" fmla="*/ 44669 h 596462"/>
                  <a:gd name="connsiteX2" fmla="*/ 1166648 w 2349062"/>
                  <a:gd name="connsiteY2" fmla="*/ 407276 h 596462"/>
                  <a:gd name="connsiteX3" fmla="*/ 1702676 w 2349062"/>
                  <a:gd name="connsiteY3" fmla="*/ 13138 h 596462"/>
                  <a:gd name="connsiteX4" fmla="*/ 2175641 w 2349062"/>
                  <a:gd name="connsiteY4" fmla="*/ 328448 h 596462"/>
                  <a:gd name="connsiteX5" fmla="*/ 2349062 w 2349062"/>
                  <a:gd name="connsiteY5" fmla="*/ 218090 h 596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49062" h="596462">
                    <a:moveTo>
                      <a:pt x="0" y="596462"/>
                    </a:moveTo>
                    <a:cubicBezTo>
                      <a:pt x="170793" y="336331"/>
                      <a:pt x="341587" y="76200"/>
                      <a:pt x="536028" y="44669"/>
                    </a:cubicBezTo>
                    <a:cubicBezTo>
                      <a:pt x="730469" y="13138"/>
                      <a:pt x="972207" y="412531"/>
                      <a:pt x="1166648" y="407276"/>
                    </a:cubicBezTo>
                    <a:cubicBezTo>
                      <a:pt x="1361089" y="402021"/>
                      <a:pt x="1534511" y="26276"/>
                      <a:pt x="1702676" y="13138"/>
                    </a:cubicBezTo>
                    <a:cubicBezTo>
                      <a:pt x="1870842" y="0"/>
                      <a:pt x="2067910" y="294289"/>
                      <a:pt x="2175641" y="328448"/>
                    </a:cubicBezTo>
                    <a:cubicBezTo>
                      <a:pt x="2283372" y="362607"/>
                      <a:pt x="2322786" y="228600"/>
                      <a:pt x="2349062" y="218090"/>
                    </a:cubicBezTo>
                  </a:path>
                </a:pathLst>
              </a:custGeom>
              <a:ln w="793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Рисунок 18" descr="рыбий хвост.jpg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101844">
                <a:off x="5170731" y="4478795"/>
                <a:ext cx="975284" cy="559830"/>
              </a:xfrm>
              <a:prstGeom prst="rect">
                <a:avLst/>
              </a:prstGeom>
            </p:spPr>
          </p:pic>
          <p:pic>
            <p:nvPicPr>
              <p:cNvPr id="21" name="Рисунок 20" descr="рыбий хвост.jpg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0974075">
                <a:off x="6240376" y="4389919"/>
                <a:ext cx="993355" cy="506930"/>
              </a:xfrm>
              <a:prstGeom prst="rect">
                <a:avLst/>
              </a:prstGeom>
            </p:spPr>
          </p:pic>
          <p:pic>
            <p:nvPicPr>
              <p:cNvPr id="22" name="Рисунок 21" descr="рыбий хвост.jpg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271010">
                <a:off x="7266611" y="4501553"/>
                <a:ext cx="978693" cy="511060"/>
              </a:xfrm>
              <a:prstGeom prst="rect">
                <a:avLst/>
              </a:prstGeom>
            </p:spPr>
          </p:pic>
          <p:pic>
            <p:nvPicPr>
              <p:cNvPr id="23" name="Рисунок 22" descr="рыбий хвост.jpg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292234">
                <a:off x="8165278" y="4286040"/>
                <a:ext cx="947059" cy="511698"/>
              </a:xfrm>
              <a:prstGeom prst="rect">
                <a:avLst/>
              </a:prstGeom>
            </p:spPr>
          </p:pic>
          <p:pic>
            <p:nvPicPr>
              <p:cNvPr id="24" name="Рисунок 23" descr="следы.jpg"/>
              <p:cNvPicPr>
                <a:picLocks noChangeAspect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2824646">
                <a:off x="4943403" y="5357620"/>
                <a:ext cx="980181" cy="576918"/>
              </a:xfrm>
              <a:prstGeom prst="rect">
                <a:avLst/>
              </a:prstGeom>
            </p:spPr>
          </p:pic>
          <p:pic>
            <p:nvPicPr>
              <p:cNvPr id="25" name="Рисунок 24" descr="следы.jpg"/>
              <p:cNvPicPr>
                <a:picLocks noChangeAspect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848328">
                <a:off x="5924220" y="5697527"/>
                <a:ext cx="958288" cy="577975"/>
              </a:xfrm>
              <a:prstGeom prst="rect">
                <a:avLst/>
              </a:prstGeom>
            </p:spPr>
          </p:pic>
          <p:pic>
            <p:nvPicPr>
              <p:cNvPr id="26" name="Рисунок 25" descr="следы.jpg"/>
              <p:cNvPicPr>
                <a:picLocks noChangeAspect="1"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2189103">
                <a:off x="6444671" y="6136745"/>
                <a:ext cx="934588" cy="560083"/>
              </a:xfrm>
              <a:prstGeom prst="rect">
                <a:avLst/>
              </a:prstGeom>
            </p:spPr>
          </p:pic>
          <p:pic>
            <p:nvPicPr>
              <p:cNvPr id="27" name="Рисунок 26" descr="следы.jpg"/>
              <p:cNvPicPr>
                <a:picLocks noChangeAspect="1"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468581">
                <a:off x="8114576" y="6319443"/>
                <a:ext cx="1001955" cy="472676"/>
              </a:xfrm>
              <a:prstGeom prst="rect">
                <a:avLst/>
              </a:prstGeom>
            </p:spPr>
          </p:pic>
          <p:pic>
            <p:nvPicPr>
              <p:cNvPr id="28" name="Рисунок 27" descr="следы.jpg"/>
              <p:cNvPicPr>
                <a:picLocks noChangeAspect="1"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2320858">
                <a:off x="7116807" y="6104718"/>
                <a:ext cx="1001955" cy="472676"/>
              </a:xfrm>
              <a:prstGeom prst="rect">
                <a:avLst/>
              </a:prstGeom>
            </p:spPr>
          </p:pic>
        </p:grpSp>
        <p:grpSp>
          <p:nvGrpSpPr>
            <p:cNvPr id="10" name="Группа 32"/>
            <p:cNvGrpSpPr/>
            <p:nvPr/>
          </p:nvGrpSpPr>
          <p:grpSpPr>
            <a:xfrm rot="21390939">
              <a:off x="2929273" y="2163175"/>
              <a:ext cx="1012130" cy="473596"/>
              <a:chOff x="1619672" y="980728"/>
              <a:chExt cx="1800200" cy="792088"/>
            </a:xfrm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1619672" y="980728"/>
                <a:ext cx="1800200" cy="792088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Овал 34"/>
              <p:cNvSpPr/>
              <p:nvPr/>
            </p:nvSpPr>
            <p:spPr>
              <a:xfrm>
                <a:off x="2555776" y="1124744"/>
                <a:ext cx="576064" cy="504056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Овал 35"/>
              <p:cNvSpPr/>
              <p:nvPr/>
            </p:nvSpPr>
            <p:spPr>
              <a:xfrm>
                <a:off x="1835696" y="1124744"/>
                <a:ext cx="576064" cy="504056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2" name="Группа 39"/>
            <p:cNvGrpSpPr/>
            <p:nvPr/>
          </p:nvGrpSpPr>
          <p:grpSpPr>
            <a:xfrm rot="156716">
              <a:off x="3491880" y="1340768"/>
              <a:ext cx="1152128" cy="576064"/>
              <a:chOff x="6804248" y="836712"/>
              <a:chExt cx="1800200" cy="966787"/>
            </a:xfrm>
          </p:grpSpPr>
          <p:sp>
            <p:nvSpPr>
              <p:cNvPr id="41" name="Прямоугольник 40"/>
              <p:cNvSpPr/>
              <p:nvPr/>
            </p:nvSpPr>
            <p:spPr>
              <a:xfrm>
                <a:off x="6804248" y="980727"/>
                <a:ext cx="1800200" cy="792088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42" name="Picture 2"/>
              <p:cNvPicPr>
                <a:picLocks noChangeAspect="1" noChangeArrowheads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236296" y="836712"/>
                <a:ext cx="862012" cy="9667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40" name="Голос 009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4716014" y="3284984"/>
            <a:ext cx="1008113" cy="1080120"/>
          </a:xfrm>
          <a:prstGeom prst="rect">
            <a:avLst/>
          </a:prstGeom>
          <a:scene3d>
            <a:camera prst="orthographicFront">
              <a:rot lat="9600000" lon="2400000" rev="21594000"/>
            </a:camera>
            <a:lightRig rig="threePt" dir="t"/>
          </a:scene3d>
        </p:spPr>
      </p:pic>
      <p:grpSp>
        <p:nvGrpSpPr>
          <p:cNvPr id="43" name="Группа 42"/>
          <p:cNvGrpSpPr/>
          <p:nvPr/>
        </p:nvGrpSpPr>
        <p:grpSpPr>
          <a:xfrm rot="21117500">
            <a:off x="2614543" y="4498678"/>
            <a:ext cx="774225" cy="499098"/>
            <a:chOff x="4716017" y="620688"/>
            <a:chExt cx="2242384" cy="1152128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4716017" y="620688"/>
              <a:ext cx="2242384" cy="1152128"/>
            </a:xfrm>
            <a:prstGeom prst="rect">
              <a:avLst/>
            </a:prstGeom>
            <a:solidFill>
              <a:schemeClr val="bg1"/>
            </a:solidFill>
            <a:ln w="603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" name="Рисунок 50" descr="топор.jpg"/>
            <p:cNvPicPr>
              <a:picLocks noChangeAspect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5373" y="661695"/>
              <a:ext cx="1176966" cy="926373"/>
            </a:xfrm>
            <a:prstGeom prst="rect">
              <a:avLst/>
            </a:prstGeom>
          </p:spPr>
        </p:pic>
      </p:grpSp>
      <p:grpSp>
        <p:nvGrpSpPr>
          <p:cNvPr id="52" name="Группа 51"/>
          <p:cNvGrpSpPr/>
          <p:nvPr/>
        </p:nvGrpSpPr>
        <p:grpSpPr>
          <a:xfrm rot="3135687">
            <a:off x="3159242" y="3899406"/>
            <a:ext cx="1262912" cy="572682"/>
            <a:chOff x="1067845" y="1902421"/>
            <a:chExt cx="1904585" cy="848936"/>
          </a:xfrm>
          <a:scene3d>
            <a:camera prst="orthographicFront">
              <a:rot lat="600000" lon="600000" rev="600000"/>
            </a:camera>
            <a:lightRig rig="threePt" dir="t"/>
          </a:scene3d>
        </p:grpSpPr>
        <p:sp>
          <p:nvSpPr>
            <p:cNvPr id="53" name="Прямоугольник 52"/>
            <p:cNvSpPr/>
            <p:nvPr/>
          </p:nvSpPr>
          <p:spPr>
            <a:xfrm rot="21389062">
              <a:off x="1067845" y="1902421"/>
              <a:ext cx="1904585" cy="848936"/>
            </a:xfrm>
            <a:prstGeom prst="rect">
              <a:avLst/>
            </a:prstGeom>
            <a:solidFill>
              <a:schemeClr val="bg1"/>
            </a:solidFill>
            <a:ln w="603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4" name="Группа 35"/>
            <p:cNvGrpSpPr/>
            <p:nvPr/>
          </p:nvGrpSpPr>
          <p:grpSpPr>
            <a:xfrm rot="21354924">
              <a:off x="1135849" y="2048950"/>
              <a:ext cx="1710165" cy="629054"/>
              <a:chOff x="5580112" y="5077238"/>
              <a:chExt cx="1890182" cy="763851"/>
            </a:xfrm>
          </p:grpSpPr>
          <p:pic>
            <p:nvPicPr>
              <p:cNvPr id="55" name="Рисунок 54" descr="шапка1.png"/>
              <p:cNvPicPr>
                <a:picLocks noChangeAspect="1"/>
              </p:cNvPicPr>
              <p:nvPr/>
            </p:nvPicPr>
            <p:blipFill>
              <a:blip r:embed="rId16" cstate="print"/>
              <a:stretch>
                <a:fillRect/>
              </a:stretch>
            </p:blipFill>
            <p:spPr>
              <a:xfrm>
                <a:off x="5580112" y="5229200"/>
                <a:ext cx="518217" cy="576064"/>
              </a:xfrm>
              <a:prstGeom prst="rect">
                <a:avLst/>
              </a:prstGeom>
            </p:spPr>
          </p:pic>
          <p:pic>
            <p:nvPicPr>
              <p:cNvPr id="56" name="Рисунок 55" descr="шары.png"/>
              <p:cNvPicPr>
                <a:picLocks noChangeAspect="1"/>
              </p:cNvPicPr>
              <p:nvPr/>
            </p:nvPicPr>
            <p:blipFill>
              <a:blip r:embed="rId1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82722">
                <a:off x="6262820" y="5077238"/>
                <a:ext cx="504967" cy="720080"/>
              </a:xfrm>
              <a:prstGeom prst="rect">
                <a:avLst/>
              </a:prstGeom>
            </p:spPr>
          </p:pic>
          <p:pic>
            <p:nvPicPr>
              <p:cNvPr id="57" name="Рисунок 56" descr="шишка1.png"/>
              <p:cNvPicPr>
                <a:picLocks noChangeAspect="1"/>
              </p:cNvPicPr>
              <p:nvPr/>
            </p:nvPicPr>
            <p:blipFill>
              <a:blip r:embed="rId18" cstate="print">
                <a:lum contrast="40000"/>
              </a:blip>
              <a:stretch>
                <a:fillRect/>
              </a:stretch>
            </p:blipFill>
            <p:spPr>
              <a:xfrm rot="169855">
                <a:off x="6894230" y="5098957"/>
                <a:ext cx="576064" cy="742132"/>
              </a:xfrm>
              <a:prstGeom prst="rect">
                <a:avLst/>
              </a:prstGeom>
            </p:spPr>
          </p:pic>
        </p:grpSp>
      </p:grpSp>
      <p:grpSp>
        <p:nvGrpSpPr>
          <p:cNvPr id="58" name="Группа 57"/>
          <p:cNvGrpSpPr/>
          <p:nvPr/>
        </p:nvGrpSpPr>
        <p:grpSpPr>
          <a:xfrm rot="1647660">
            <a:off x="3610353" y="3260240"/>
            <a:ext cx="1266754" cy="511039"/>
            <a:chOff x="5336719" y="4887972"/>
            <a:chExt cx="2039044" cy="1071357"/>
          </a:xfrm>
        </p:grpSpPr>
        <p:sp>
          <p:nvSpPr>
            <p:cNvPr id="59" name="Прямоугольник 58"/>
            <p:cNvSpPr/>
            <p:nvPr/>
          </p:nvSpPr>
          <p:spPr>
            <a:xfrm rot="21285777">
              <a:off x="5336719" y="4887972"/>
              <a:ext cx="2039044" cy="1071357"/>
            </a:xfrm>
            <a:prstGeom prst="rect">
              <a:avLst/>
            </a:prstGeom>
            <a:solidFill>
              <a:schemeClr val="bg1"/>
            </a:solidFill>
            <a:ln w="603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Пятно 2 59"/>
            <p:cNvSpPr/>
            <p:nvPr/>
          </p:nvSpPr>
          <p:spPr>
            <a:xfrm>
              <a:off x="5508104" y="5085184"/>
              <a:ext cx="829459" cy="768085"/>
            </a:xfrm>
            <a:prstGeom prst="irregularSeal2">
              <a:avLst/>
            </a:prstGeom>
            <a:solidFill>
              <a:schemeClr val="bg1"/>
            </a:solidFill>
            <a:ln w="539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Пятно 2 60"/>
            <p:cNvSpPr/>
            <p:nvPr/>
          </p:nvSpPr>
          <p:spPr>
            <a:xfrm rot="1537107">
              <a:off x="6425472" y="5082733"/>
              <a:ext cx="829459" cy="768085"/>
            </a:xfrm>
            <a:prstGeom prst="irregularSeal2">
              <a:avLst/>
            </a:prstGeom>
            <a:solidFill>
              <a:schemeClr val="tx1"/>
            </a:solidFill>
            <a:ln w="539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um_morya_chajki_-_SHum_morya_chajk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828600" y="0"/>
            <a:ext cx="10287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0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Голос 002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123728" y="-77232"/>
            <a:ext cx="4968552" cy="69352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оре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116632" y="-387424"/>
            <a:ext cx="11592677" cy="7245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ор царь1.jpg"/>
          <p:cNvPicPr>
            <a:picLocks noChangeAspect="1"/>
          </p:cNvPicPr>
          <p:nvPr/>
        </p:nvPicPr>
        <p:blipFill>
          <a:blip r:embed="rId3" cstate="print"/>
          <a:srcRect l="22438"/>
          <a:stretch>
            <a:fillRect/>
          </a:stretch>
        </p:blipFill>
        <p:spPr>
          <a:xfrm>
            <a:off x="-217040" y="0"/>
            <a:ext cx="9361040" cy="6858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4788024" y="1628800"/>
            <a:ext cx="288032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148064" y="980728"/>
            <a:ext cx="288032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300464" y="1349152"/>
            <a:ext cx="288032" cy="21602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932040" y="332656"/>
            <a:ext cx="432048" cy="28803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bulkane_-_Bulka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404664"/>
            <a:ext cx="1187624" cy="11412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362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 animBg="1"/>
      <p:bldP spid="4" grpId="0" animBg="1"/>
      <p:bldP spid="8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2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1871" cy="6858000"/>
          </a:xfrm>
          <a:prstGeom prst="rect">
            <a:avLst/>
          </a:prstGeom>
        </p:spPr>
      </p:pic>
      <p:pic>
        <p:nvPicPr>
          <p:cNvPr id="3" name="Рисунок 2" descr="камень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5736" y="1340768"/>
            <a:ext cx="4464496" cy="441227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99792" y="2996952"/>
            <a:ext cx="3456384" cy="1749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66" charset="0"/>
                <a:ea typeface="Cambria Math" pitchFamily="18" charset="0"/>
                <a:cs typeface="Aharoni" pitchFamily="2" charset="-79"/>
              </a:rPr>
              <a:t>РАСКОЛДУЙ </a:t>
            </a:r>
          </a:p>
          <a:p>
            <a:pPr algn="ctr">
              <a:lnSpc>
                <a:spcPct val="150000"/>
              </a:lnSpc>
            </a:pPr>
            <a:r>
              <a:rPr lang="ru-RU" sz="3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omic Sans MS" pitchFamily="66" charset="0"/>
                <a:ea typeface="Cambria Math" pitchFamily="18" charset="0"/>
                <a:cs typeface="Aharoni" pitchFamily="2" charset="-79"/>
              </a:rPr>
              <a:t>МЕНЯ</a:t>
            </a:r>
            <a:endParaRPr lang="ru-RU" sz="3800" b="1" dirty="0">
              <a:solidFill>
                <a:schemeClr val="tx1">
                  <a:lumMod val="85000"/>
                  <a:lumOff val="15000"/>
                </a:schemeClr>
              </a:solidFill>
              <a:latin typeface="Comic Sans MS" pitchFamily="66" charset="0"/>
              <a:ea typeface="Cambria Math" pitchFamily="18" charset="0"/>
              <a:cs typeface="Aharoni" pitchFamily="2" charset="-79"/>
            </a:endParaRPr>
          </a:p>
        </p:txBody>
      </p:sp>
      <p:grpSp>
        <p:nvGrpSpPr>
          <p:cNvPr id="38" name="Группа 47"/>
          <p:cNvGrpSpPr/>
          <p:nvPr/>
        </p:nvGrpSpPr>
        <p:grpSpPr>
          <a:xfrm rot="20971096">
            <a:off x="77561" y="4846359"/>
            <a:ext cx="2221140" cy="1056428"/>
            <a:chOff x="611560" y="332656"/>
            <a:chExt cx="5400600" cy="2664296"/>
          </a:xfrm>
        </p:grpSpPr>
        <p:grpSp>
          <p:nvGrpSpPr>
            <p:cNvPr id="39" name="Группа 15"/>
            <p:cNvGrpSpPr/>
            <p:nvPr/>
          </p:nvGrpSpPr>
          <p:grpSpPr>
            <a:xfrm>
              <a:off x="611560" y="332656"/>
              <a:ext cx="5400600" cy="2664296"/>
              <a:chOff x="3203847" y="1772816"/>
              <a:chExt cx="2615199" cy="1224136"/>
            </a:xfrm>
          </p:grpSpPr>
          <p:pic>
            <p:nvPicPr>
              <p:cNvPr id="41" name="Рисунок 40" descr="указатель.pn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203847" y="1772816"/>
                <a:ext cx="2615199" cy="1224136"/>
              </a:xfrm>
              <a:prstGeom prst="rect">
                <a:avLst/>
              </a:prstGeom>
            </p:spPr>
          </p:pic>
          <p:sp>
            <p:nvSpPr>
              <p:cNvPr id="42" name="Прямоугольник 41"/>
              <p:cNvSpPr/>
              <p:nvPr/>
            </p:nvSpPr>
            <p:spPr>
              <a:xfrm>
                <a:off x="4163607" y="2050721"/>
                <a:ext cx="1272489" cy="576064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40" name="Рисунок 39" descr="топор.jpg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75856" y="1052736"/>
              <a:ext cx="1379257" cy="1008112"/>
            </a:xfrm>
            <a:prstGeom prst="rect">
              <a:avLst/>
            </a:prstGeom>
          </p:spPr>
        </p:pic>
      </p:grpSp>
      <p:grpSp>
        <p:nvGrpSpPr>
          <p:cNvPr id="49" name="Группа 40"/>
          <p:cNvGrpSpPr/>
          <p:nvPr/>
        </p:nvGrpSpPr>
        <p:grpSpPr>
          <a:xfrm rot="313489">
            <a:off x="364942" y="2733178"/>
            <a:ext cx="2160240" cy="1008112"/>
            <a:chOff x="467543" y="3717032"/>
            <a:chExt cx="3744417" cy="2160240"/>
          </a:xfrm>
        </p:grpSpPr>
        <p:pic>
          <p:nvPicPr>
            <p:cNvPr id="50" name="Рисунок 49" descr="указатель.pn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7543" y="3717032"/>
              <a:ext cx="3744417" cy="2160240"/>
            </a:xfrm>
            <a:prstGeom prst="rect">
              <a:avLst/>
            </a:prstGeom>
          </p:spPr>
        </p:pic>
        <p:grpSp>
          <p:nvGrpSpPr>
            <p:cNvPr id="51" name="Группа 39"/>
            <p:cNvGrpSpPr/>
            <p:nvPr/>
          </p:nvGrpSpPr>
          <p:grpSpPr>
            <a:xfrm rot="219993">
              <a:off x="1947998" y="4238417"/>
              <a:ext cx="1902609" cy="929657"/>
              <a:chOff x="4809024" y="3329634"/>
              <a:chExt cx="1902609" cy="929657"/>
            </a:xfrm>
          </p:grpSpPr>
          <p:sp>
            <p:nvSpPr>
              <p:cNvPr id="52" name="Прямоугольник 51"/>
              <p:cNvSpPr/>
              <p:nvPr/>
            </p:nvSpPr>
            <p:spPr>
              <a:xfrm rot="21274266">
                <a:off x="4809024" y="3329634"/>
                <a:ext cx="1902609" cy="929657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3" name="Овал 52"/>
              <p:cNvSpPr/>
              <p:nvPr/>
            </p:nvSpPr>
            <p:spPr>
              <a:xfrm rot="21251826">
                <a:off x="5103702" y="3528653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Овал 53"/>
              <p:cNvSpPr/>
              <p:nvPr/>
            </p:nvSpPr>
            <p:spPr>
              <a:xfrm rot="20955497">
                <a:off x="5844774" y="3477637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55" name="Группа 20"/>
          <p:cNvGrpSpPr/>
          <p:nvPr/>
        </p:nvGrpSpPr>
        <p:grpSpPr>
          <a:xfrm rot="20805962" flipH="1">
            <a:off x="6821549" y="2786447"/>
            <a:ext cx="2053630" cy="1018466"/>
            <a:chOff x="3275856" y="1412776"/>
            <a:chExt cx="2615199" cy="1224136"/>
          </a:xfrm>
        </p:grpSpPr>
        <p:pic>
          <p:nvPicPr>
            <p:cNvPr id="56" name="Рисунок 55" descr="указатель.pn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312094">
              <a:off x="3275856" y="1412776"/>
              <a:ext cx="2615199" cy="1224136"/>
            </a:xfrm>
            <a:prstGeom prst="rect">
              <a:avLst/>
            </a:prstGeom>
          </p:spPr>
        </p:pic>
        <p:grpSp>
          <p:nvGrpSpPr>
            <p:cNvPr id="57" name="Группа 16"/>
            <p:cNvGrpSpPr/>
            <p:nvPr/>
          </p:nvGrpSpPr>
          <p:grpSpPr>
            <a:xfrm rot="190839">
              <a:off x="4354565" y="1628767"/>
              <a:ext cx="1080120" cy="698960"/>
              <a:chOff x="6804248" y="836721"/>
              <a:chExt cx="1800200" cy="1042701"/>
            </a:xfrm>
          </p:grpSpPr>
          <p:sp>
            <p:nvSpPr>
              <p:cNvPr id="58" name="Прямоугольник 57"/>
              <p:cNvSpPr/>
              <p:nvPr/>
            </p:nvSpPr>
            <p:spPr>
              <a:xfrm>
                <a:off x="6804248" y="980728"/>
                <a:ext cx="1800200" cy="792088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59" name="Picture 2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40000" contrast="10000"/>
              </a:blip>
              <a:srcRect/>
              <a:stretch>
                <a:fillRect/>
              </a:stretch>
            </p:blipFill>
            <p:spPr bwMode="auto">
              <a:xfrm>
                <a:off x="7152147" y="836721"/>
                <a:ext cx="1074971" cy="10427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60" name="Группа 43"/>
          <p:cNvGrpSpPr/>
          <p:nvPr/>
        </p:nvGrpSpPr>
        <p:grpSpPr>
          <a:xfrm rot="21424737" flipH="1">
            <a:off x="6588224" y="4221088"/>
            <a:ext cx="2412776" cy="1152128"/>
            <a:chOff x="2843808" y="116632"/>
            <a:chExt cx="5688632" cy="2808312"/>
          </a:xfrm>
        </p:grpSpPr>
        <p:grpSp>
          <p:nvGrpSpPr>
            <p:cNvPr id="61" name="Группа 24"/>
            <p:cNvGrpSpPr/>
            <p:nvPr/>
          </p:nvGrpSpPr>
          <p:grpSpPr>
            <a:xfrm>
              <a:off x="2843808" y="116632"/>
              <a:ext cx="5688632" cy="2808312"/>
              <a:chOff x="4503165" y="3565655"/>
              <a:chExt cx="2698171" cy="1262974"/>
            </a:xfrm>
          </p:grpSpPr>
          <p:pic>
            <p:nvPicPr>
              <p:cNvPr id="64" name="Рисунок 63" descr="указатель.pn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21389191">
                <a:off x="4503165" y="3565655"/>
                <a:ext cx="2698171" cy="1262974"/>
              </a:xfrm>
              <a:prstGeom prst="rect">
                <a:avLst/>
              </a:prstGeom>
            </p:spPr>
          </p:pic>
          <p:sp>
            <p:nvSpPr>
              <p:cNvPr id="65" name="Прямоугольник 64"/>
              <p:cNvSpPr/>
              <p:nvPr/>
            </p:nvSpPr>
            <p:spPr>
              <a:xfrm rot="21285777">
                <a:off x="5532450" y="3832759"/>
                <a:ext cx="1175444" cy="587216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62" name="Пятно 2 61"/>
            <p:cNvSpPr/>
            <p:nvPr/>
          </p:nvSpPr>
          <p:spPr>
            <a:xfrm>
              <a:off x="5220072" y="980728"/>
              <a:ext cx="1008112" cy="936104"/>
            </a:xfrm>
            <a:prstGeom prst="irregularSeal2">
              <a:avLst/>
            </a:prstGeom>
            <a:solidFill>
              <a:schemeClr val="bg1"/>
            </a:solidFill>
            <a:ln w="539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Пятно 2 62"/>
            <p:cNvSpPr/>
            <p:nvPr/>
          </p:nvSpPr>
          <p:spPr>
            <a:xfrm rot="1537107">
              <a:off x="6381006" y="936633"/>
              <a:ext cx="1008112" cy="936104"/>
            </a:xfrm>
            <a:prstGeom prst="irregularSeal2">
              <a:avLst/>
            </a:prstGeom>
            <a:solidFill>
              <a:schemeClr val="tx1"/>
            </a:solidFill>
            <a:ln w="539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6" name="Группа 36"/>
          <p:cNvGrpSpPr/>
          <p:nvPr/>
        </p:nvGrpSpPr>
        <p:grpSpPr>
          <a:xfrm rot="432876" flipH="1">
            <a:off x="6079541" y="5705216"/>
            <a:ext cx="2265612" cy="1136104"/>
            <a:chOff x="3851919" y="4409730"/>
            <a:chExt cx="4536504" cy="2448272"/>
          </a:xfrm>
        </p:grpSpPr>
        <p:grpSp>
          <p:nvGrpSpPr>
            <p:cNvPr id="67" name="Группа 30"/>
            <p:cNvGrpSpPr/>
            <p:nvPr/>
          </p:nvGrpSpPr>
          <p:grpSpPr>
            <a:xfrm>
              <a:off x="3851919" y="4409730"/>
              <a:ext cx="4536504" cy="2448272"/>
              <a:chOff x="4932039" y="3645025"/>
              <a:chExt cx="2922870" cy="1368152"/>
            </a:xfrm>
          </p:grpSpPr>
          <p:pic>
            <p:nvPicPr>
              <p:cNvPr id="72" name="Рисунок 71" descr="указатель.png"/>
              <p:cNvPicPr>
                <a:picLocks noChangeAspect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932039" y="3645025"/>
                <a:ext cx="2922870" cy="1368152"/>
              </a:xfrm>
              <a:prstGeom prst="rect">
                <a:avLst/>
              </a:prstGeom>
            </p:spPr>
          </p:pic>
          <p:sp>
            <p:nvSpPr>
              <p:cNvPr id="73" name="Прямоугольник 72"/>
              <p:cNvSpPr/>
              <p:nvPr/>
            </p:nvSpPr>
            <p:spPr>
              <a:xfrm rot="21389062">
                <a:off x="5968373" y="3974098"/>
                <a:ext cx="1356295" cy="576064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8" name="Группа 35"/>
            <p:cNvGrpSpPr/>
            <p:nvPr/>
          </p:nvGrpSpPr>
          <p:grpSpPr>
            <a:xfrm>
              <a:off x="5580112" y="5077238"/>
              <a:ext cx="1890182" cy="763851"/>
              <a:chOff x="5580112" y="5077238"/>
              <a:chExt cx="1890182" cy="763851"/>
            </a:xfrm>
          </p:grpSpPr>
          <p:pic>
            <p:nvPicPr>
              <p:cNvPr id="69" name="Рисунок 68" descr="шапка1.png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5580112" y="5229200"/>
                <a:ext cx="518217" cy="576064"/>
              </a:xfrm>
              <a:prstGeom prst="rect">
                <a:avLst/>
              </a:prstGeom>
            </p:spPr>
          </p:pic>
          <p:pic>
            <p:nvPicPr>
              <p:cNvPr id="70" name="Рисунок 69" descr="шары.png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82722">
                <a:off x="6262820" y="5077238"/>
                <a:ext cx="504967" cy="720080"/>
              </a:xfrm>
              <a:prstGeom prst="rect">
                <a:avLst/>
              </a:prstGeom>
            </p:spPr>
          </p:pic>
          <p:pic>
            <p:nvPicPr>
              <p:cNvPr id="71" name="Рисунок 70" descr="шишка1.png"/>
              <p:cNvPicPr>
                <a:picLocks noChangeAspect="1"/>
              </p:cNvPicPr>
              <p:nvPr/>
            </p:nvPicPr>
            <p:blipFill>
              <a:blip r:embed="rId9" cstate="print">
                <a:lum contrast="40000"/>
              </a:blip>
              <a:stretch>
                <a:fillRect/>
              </a:stretch>
            </p:blipFill>
            <p:spPr>
              <a:xfrm rot="169855">
                <a:off x="6894230" y="5098957"/>
                <a:ext cx="576064" cy="742132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0"/>
          <p:cNvGrpSpPr/>
          <p:nvPr/>
        </p:nvGrpSpPr>
        <p:grpSpPr>
          <a:xfrm rot="21401520">
            <a:off x="1741421" y="2604481"/>
            <a:ext cx="3920601" cy="1837236"/>
            <a:chOff x="3275856" y="1412776"/>
            <a:chExt cx="2615199" cy="1224136"/>
          </a:xfrm>
        </p:grpSpPr>
        <p:pic>
          <p:nvPicPr>
            <p:cNvPr id="11" name="Рисунок 10" descr="указатель.pn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312094">
              <a:off x="3275856" y="1412776"/>
              <a:ext cx="2615199" cy="1224136"/>
            </a:xfrm>
            <a:prstGeom prst="rect">
              <a:avLst/>
            </a:prstGeom>
          </p:spPr>
        </p:pic>
        <p:grpSp>
          <p:nvGrpSpPr>
            <p:cNvPr id="4" name="Группа 16"/>
            <p:cNvGrpSpPr/>
            <p:nvPr/>
          </p:nvGrpSpPr>
          <p:grpSpPr>
            <a:xfrm rot="190839">
              <a:off x="4354565" y="1628767"/>
              <a:ext cx="1080120" cy="698960"/>
              <a:chOff x="6804248" y="836721"/>
              <a:chExt cx="1800200" cy="1042701"/>
            </a:xfrm>
          </p:grpSpPr>
          <p:sp>
            <p:nvSpPr>
              <p:cNvPr id="18" name="Прямоугольник 17"/>
              <p:cNvSpPr/>
              <p:nvPr/>
            </p:nvSpPr>
            <p:spPr>
              <a:xfrm>
                <a:off x="6804248" y="980728"/>
                <a:ext cx="1800200" cy="792088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40000" contrast="10000"/>
              </a:blip>
              <a:srcRect/>
              <a:stretch>
                <a:fillRect/>
              </a:stretch>
            </p:blipFill>
            <p:spPr bwMode="auto">
              <a:xfrm>
                <a:off x="7152147" y="836721"/>
                <a:ext cx="1074971" cy="10427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6" name="Группа 36"/>
          <p:cNvGrpSpPr/>
          <p:nvPr/>
        </p:nvGrpSpPr>
        <p:grpSpPr>
          <a:xfrm>
            <a:off x="4716016" y="5157192"/>
            <a:ext cx="3888432" cy="1700808"/>
            <a:chOff x="3851919" y="4409730"/>
            <a:chExt cx="4536504" cy="2448272"/>
          </a:xfrm>
        </p:grpSpPr>
        <p:grpSp>
          <p:nvGrpSpPr>
            <p:cNvPr id="7" name="Группа 30"/>
            <p:cNvGrpSpPr/>
            <p:nvPr/>
          </p:nvGrpSpPr>
          <p:grpSpPr>
            <a:xfrm>
              <a:off x="3851919" y="4409730"/>
              <a:ext cx="4536504" cy="2448272"/>
              <a:chOff x="4932039" y="3645025"/>
              <a:chExt cx="2922870" cy="1368152"/>
            </a:xfrm>
          </p:grpSpPr>
          <p:pic>
            <p:nvPicPr>
              <p:cNvPr id="10" name="Рисунок 9" descr="указатель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932039" y="3645025"/>
                <a:ext cx="2922870" cy="1368152"/>
              </a:xfrm>
              <a:prstGeom prst="rect">
                <a:avLst/>
              </a:prstGeom>
            </p:spPr>
          </p:pic>
          <p:sp>
            <p:nvSpPr>
              <p:cNvPr id="27" name="Прямоугольник 26"/>
              <p:cNvSpPr/>
              <p:nvPr/>
            </p:nvSpPr>
            <p:spPr>
              <a:xfrm rot="21389062">
                <a:off x="5968373" y="3974098"/>
                <a:ext cx="1356295" cy="576064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2" name="Группа 35"/>
            <p:cNvGrpSpPr/>
            <p:nvPr/>
          </p:nvGrpSpPr>
          <p:grpSpPr>
            <a:xfrm>
              <a:off x="5580112" y="5077238"/>
              <a:ext cx="1890182" cy="763851"/>
              <a:chOff x="5580112" y="5077238"/>
              <a:chExt cx="1890182" cy="763851"/>
            </a:xfrm>
          </p:grpSpPr>
          <p:pic>
            <p:nvPicPr>
              <p:cNvPr id="31" name="Рисунок 30" descr="шапка1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5580112" y="5229200"/>
                <a:ext cx="518217" cy="576064"/>
              </a:xfrm>
              <a:prstGeom prst="rect">
                <a:avLst/>
              </a:prstGeom>
            </p:spPr>
          </p:pic>
          <p:pic>
            <p:nvPicPr>
              <p:cNvPr id="34" name="Рисунок 33" descr="шары.png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82722">
                <a:off x="6262820" y="5077238"/>
                <a:ext cx="504967" cy="720080"/>
              </a:xfrm>
              <a:prstGeom prst="rect">
                <a:avLst/>
              </a:prstGeom>
            </p:spPr>
          </p:pic>
          <p:pic>
            <p:nvPicPr>
              <p:cNvPr id="35" name="Рисунок 34" descr="шишка1.png"/>
              <p:cNvPicPr>
                <a:picLocks noChangeAspect="1"/>
              </p:cNvPicPr>
              <p:nvPr/>
            </p:nvPicPr>
            <p:blipFill>
              <a:blip r:embed="rId6" cstate="print">
                <a:lum contrast="40000"/>
              </a:blip>
              <a:stretch>
                <a:fillRect/>
              </a:stretch>
            </p:blipFill>
            <p:spPr>
              <a:xfrm rot="169855">
                <a:off x="6894230" y="5098957"/>
                <a:ext cx="576064" cy="742132"/>
              </a:xfrm>
              <a:prstGeom prst="rect">
                <a:avLst/>
              </a:prstGeom>
            </p:spPr>
          </p:pic>
        </p:grpSp>
      </p:grpSp>
      <p:grpSp>
        <p:nvGrpSpPr>
          <p:cNvPr id="16" name="Группа 43"/>
          <p:cNvGrpSpPr/>
          <p:nvPr/>
        </p:nvGrpSpPr>
        <p:grpSpPr>
          <a:xfrm>
            <a:off x="4355976" y="3645024"/>
            <a:ext cx="4176464" cy="1800200"/>
            <a:chOff x="2843808" y="116632"/>
            <a:chExt cx="5688632" cy="2808312"/>
          </a:xfrm>
        </p:grpSpPr>
        <p:grpSp>
          <p:nvGrpSpPr>
            <p:cNvPr id="17" name="Группа 24"/>
            <p:cNvGrpSpPr/>
            <p:nvPr/>
          </p:nvGrpSpPr>
          <p:grpSpPr>
            <a:xfrm>
              <a:off x="2843808" y="116632"/>
              <a:ext cx="5688632" cy="2808312"/>
              <a:chOff x="4503165" y="3565655"/>
              <a:chExt cx="2698171" cy="1262974"/>
            </a:xfrm>
          </p:grpSpPr>
          <p:pic>
            <p:nvPicPr>
              <p:cNvPr id="9" name="Рисунок 8" descr="указатель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21389191">
                <a:off x="4503165" y="3565655"/>
                <a:ext cx="2698171" cy="1262974"/>
              </a:xfrm>
              <a:prstGeom prst="rect">
                <a:avLst/>
              </a:prstGeom>
            </p:spPr>
          </p:pic>
          <p:sp>
            <p:nvSpPr>
              <p:cNvPr id="23" name="Прямоугольник 22"/>
              <p:cNvSpPr/>
              <p:nvPr/>
            </p:nvSpPr>
            <p:spPr>
              <a:xfrm rot="21285777">
                <a:off x="5532450" y="3832759"/>
                <a:ext cx="1175444" cy="587216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42" name="Пятно 2 41"/>
            <p:cNvSpPr/>
            <p:nvPr/>
          </p:nvSpPr>
          <p:spPr>
            <a:xfrm>
              <a:off x="5220072" y="980728"/>
              <a:ext cx="1008112" cy="936104"/>
            </a:xfrm>
            <a:prstGeom prst="irregularSeal2">
              <a:avLst/>
            </a:prstGeom>
            <a:solidFill>
              <a:schemeClr val="bg1"/>
            </a:solidFill>
            <a:ln w="539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ятно 2 42"/>
            <p:cNvSpPr/>
            <p:nvPr/>
          </p:nvSpPr>
          <p:spPr>
            <a:xfrm rot="1537107">
              <a:off x="6381006" y="936633"/>
              <a:ext cx="1008112" cy="936104"/>
            </a:xfrm>
            <a:prstGeom prst="irregularSeal2">
              <a:avLst/>
            </a:prstGeom>
            <a:solidFill>
              <a:schemeClr val="tx1"/>
            </a:solidFill>
            <a:ln w="539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47"/>
          <p:cNvGrpSpPr/>
          <p:nvPr/>
        </p:nvGrpSpPr>
        <p:grpSpPr>
          <a:xfrm>
            <a:off x="611560" y="1412776"/>
            <a:ext cx="3744416" cy="1800200"/>
            <a:chOff x="611560" y="332656"/>
            <a:chExt cx="5400600" cy="2664296"/>
          </a:xfrm>
        </p:grpSpPr>
        <p:grpSp>
          <p:nvGrpSpPr>
            <p:cNvPr id="21" name="Группа 15"/>
            <p:cNvGrpSpPr/>
            <p:nvPr/>
          </p:nvGrpSpPr>
          <p:grpSpPr>
            <a:xfrm>
              <a:off x="611560" y="332656"/>
              <a:ext cx="5400600" cy="2664296"/>
              <a:chOff x="3203847" y="1772816"/>
              <a:chExt cx="2615199" cy="1224136"/>
            </a:xfrm>
          </p:grpSpPr>
          <p:pic>
            <p:nvPicPr>
              <p:cNvPr id="8" name="Рисунок 7" descr="указатель.png"/>
              <p:cNvPicPr>
                <a:picLocks noChangeAspect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203847" y="1772816"/>
                <a:ext cx="2615199" cy="1224136"/>
              </a:xfrm>
              <a:prstGeom prst="rect">
                <a:avLst/>
              </a:prstGeom>
            </p:spPr>
          </p:pic>
          <p:sp>
            <p:nvSpPr>
              <p:cNvPr id="14" name="Прямоугольник 13"/>
              <p:cNvSpPr/>
              <p:nvPr/>
            </p:nvSpPr>
            <p:spPr>
              <a:xfrm>
                <a:off x="4163607" y="2050721"/>
                <a:ext cx="1272489" cy="576064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pic>
          <p:nvPicPr>
            <p:cNvPr id="47" name="Рисунок 46" descr="топор.jpg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75856" y="1052736"/>
              <a:ext cx="1379257" cy="1008112"/>
            </a:xfrm>
            <a:prstGeom prst="rect">
              <a:avLst/>
            </a:prstGeom>
          </p:spPr>
        </p:pic>
      </p:grpSp>
      <p:grpSp>
        <p:nvGrpSpPr>
          <p:cNvPr id="13" name="Группа 40"/>
          <p:cNvGrpSpPr/>
          <p:nvPr/>
        </p:nvGrpSpPr>
        <p:grpSpPr>
          <a:xfrm>
            <a:off x="3275856" y="0"/>
            <a:ext cx="3744416" cy="1728192"/>
            <a:chOff x="467543" y="3717032"/>
            <a:chExt cx="3744417" cy="2160240"/>
          </a:xfrm>
        </p:grpSpPr>
        <p:pic>
          <p:nvPicPr>
            <p:cNvPr id="2" name="Рисунок 1" descr="указатель.pn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7543" y="3717032"/>
              <a:ext cx="3744417" cy="2160240"/>
            </a:xfrm>
            <a:prstGeom prst="rect">
              <a:avLst/>
            </a:prstGeom>
          </p:spPr>
        </p:pic>
        <p:grpSp>
          <p:nvGrpSpPr>
            <p:cNvPr id="15" name="Группа 39"/>
            <p:cNvGrpSpPr/>
            <p:nvPr/>
          </p:nvGrpSpPr>
          <p:grpSpPr>
            <a:xfrm rot="219993">
              <a:off x="1947998" y="4238417"/>
              <a:ext cx="1902609" cy="929657"/>
              <a:chOff x="4809024" y="3329634"/>
              <a:chExt cx="1902609" cy="929657"/>
            </a:xfrm>
          </p:grpSpPr>
          <p:sp>
            <p:nvSpPr>
              <p:cNvPr id="5" name="Прямоугольник 4"/>
              <p:cNvSpPr/>
              <p:nvPr/>
            </p:nvSpPr>
            <p:spPr>
              <a:xfrm rot="21274266">
                <a:off x="4809024" y="3329634"/>
                <a:ext cx="1902609" cy="929657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8" name="Овал 37"/>
              <p:cNvSpPr/>
              <p:nvPr/>
            </p:nvSpPr>
            <p:spPr>
              <a:xfrm rot="21251826">
                <a:off x="5103702" y="3528653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9" name="Овал 38"/>
              <p:cNvSpPr/>
              <p:nvPr/>
            </p:nvSpPr>
            <p:spPr>
              <a:xfrm rot="20955497">
                <a:off x="5844774" y="3477637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9967 L -0.08646 0.58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78 0.10106 L -0.18906 0.6045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93 0.0074 L 0.10295 0.007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07 -0.03631 L 2.5E-6 -0.351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663 -0.06083 L 0.08663 -0.7636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ларь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1800" y="2852936"/>
            <a:ext cx="3816424" cy="2274259"/>
          </a:xfrm>
          <a:prstGeom prst="rect">
            <a:avLst/>
          </a:prstGeom>
        </p:spPr>
      </p:pic>
      <p:pic>
        <p:nvPicPr>
          <p:cNvPr id="2" name="Рисунок 1" descr="Рисунок22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64" y="0"/>
            <a:ext cx="9131872" cy="6858000"/>
          </a:xfrm>
          <a:prstGeom prst="rect">
            <a:avLst/>
          </a:prstGeom>
        </p:spPr>
      </p:pic>
      <p:pic>
        <p:nvPicPr>
          <p:cNvPr id="6" name="Рисунок 5" descr="ларь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15816" y="3140968"/>
            <a:ext cx="3816424" cy="2274259"/>
          </a:xfrm>
          <a:prstGeom prst="rect">
            <a:avLst/>
          </a:prstGeom>
        </p:spPr>
      </p:pic>
      <p:pic>
        <p:nvPicPr>
          <p:cNvPr id="3" name="Рисунок 2" descr="КАМ лев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744" y="404664"/>
            <a:ext cx="2476021" cy="5129808"/>
          </a:xfrm>
          <a:prstGeom prst="rect">
            <a:avLst/>
          </a:prstGeom>
        </p:spPr>
      </p:pic>
      <p:pic>
        <p:nvPicPr>
          <p:cNvPr id="4" name="Рисунок 3" descr="кам прав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6016" y="404664"/>
            <a:ext cx="2848146" cy="514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Голос 003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776" y="0"/>
            <a:ext cx="416094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Голос 005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1800" y="0"/>
            <a:ext cx="4032448" cy="70030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Группа 50"/>
          <p:cNvGrpSpPr/>
          <p:nvPr/>
        </p:nvGrpSpPr>
        <p:grpSpPr>
          <a:xfrm>
            <a:off x="-796466" y="0"/>
            <a:ext cx="9940466" cy="6858000"/>
            <a:chOff x="-796466" y="0"/>
            <a:chExt cx="9940466" cy="6858000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-796466" y="0"/>
              <a:ext cx="9940466" cy="6858000"/>
              <a:chOff x="-779476" y="0"/>
              <a:chExt cx="9940466" cy="6858000"/>
            </a:xfrm>
          </p:grpSpPr>
          <p:pic>
            <p:nvPicPr>
              <p:cNvPr id="2" name="Рисунок 1" descr="лес.png"/>
              <p:cNvPicPr>
                <a:picLocks noChangeAspect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>
              <a:xfrm>
                <a:off x="0" y="0"/>
                <a:ext cx="9160990" cy="6858000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3" name="Рисунок 2" descr="otpechatok-sleda-pticy.jpg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>
              <a:xfrm rot="4039791">
                <a:off x="5966396" y="3073587"/>
                <a:ext cx="459233" cy="1143118"/>
              </a:xfrm>
              <a:prstGeom prst="rect">
                <a:avLst/>
              </a:prstGeom>
            </p:spPr>
          </p:pic>
          <p:pic>
            <p:nvPicPr>
              <p:cNvPr id="4" name="Рисунок 3" descr="otpechatok-sleda-pticy.jpg"/>
              <p:cNvPicPr>
                <a:picLocks noChangeAspect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>
              <a:xfrm rot="3183300" flipH="1">
                <a:off x="7077664" y="2776018"/>
                <a:ext cx="558332" cy="1143118"/>
              </a:xfrm>
              <a:prstGeom prst="rect">
                <a:avLst/>
              </a:prstGeom>
            </p:spPr>
          </p:pic>
          <p:pic>
            <p:nvPicPr>
              <p:cNvPr id="5" name="Рисунок 4" descr="otpechatok-sleda-pticy.jpg"/>
              <p:cNvPicPr>
                <a:picLocks noChangeAspect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>
              <a:xfrm rot="4494866">
                <a:off x="8232807" y="2273383"/>
                <a:ext cx="570248" cy="1143118"/>
              </a:xfrm>
              <a:prstGeom prst="rect">
                <a:avLst/>
              </a:prstGeom>
            </p:spPr>
          </p:pic>
          <p:pic>
            <p:nvPicPr>
              <p:cNvPr id="6" name="Рисунок 5" descr="след горыныча.jpg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7186498">
                <a:off x="1861964" y="2564830"/>
                <a:ext cx="683841" cy="1316747"/>
              </a:xfrm>
              <a:prstGeom prst="rect">
                <a:avLst/>
              </a:prstGeom>
            </p:spPr>
          </p:pic>
          <p:pic>
            <p:nvPicPr>
              <p:cNvPr id="8" name="Рисунок 7" descr="след горыныча.jpg"/>
              <p:cNvPicPr>
                <a:picLocks noChangeAspect="1"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6576709">
                <a:off x="426209" y="2387701"/>
                <a:ext cx="619132" cy="1412309"/>
              </a:xfrm>
              <a:prstGeom prst="rect">
                <a:avLst/>
              </a:prstGeom>
            </p:spPr>
          </p:pic>
          <p:sp>
            <p:nvSpPr>
              <p:cNvPr id="18" name="Полилиния 17"/>
              <p:cNvSpPr/>
              <p:nvPr/>
            </p:nvSpPr>
            <p:spPr>
              <a:xfrm rot="21115851">
                <a:off x="-779476" y="5111097"/>
                <a:ext cx="2799570" cy="531980"/>
              </a:xfrm>
              <a:custGeom>
                <a:avLst/>
                <a:gdLst>
                  <a:gd name="connsiteX0" fmla="*/ 0 w 2349062"/>
                  <a:gd name="connsiteY0" fmla="*/ 596462 h 596462"/>
                  <a:gd name="connsiteX1" fmla="*/ 536028 w 2349062"/>
                  <a:gd name="connsiteY1" fmla="*/ 44669 h 596462"/>
                  <a:gd name="connsiteX2" fmla="*/ 1166648 w 2349062"/>
                  <a:gd name="connsiteY2" fmla="*/ 407276 h 596462"/>
                  <a:gd name="connsiteX3" fmla="*/ 1702676 w 2349062"/>
                  <a:gd name="connsiteY3" fmla="*/ 13138 h 596462"/>
                  <a:gd name="connsiteX4" fmla="*/ 2175641 w 2349062"/>
                  <a:gd name="connsiteY4" fmla="*/ 328448 h 596462"/>
                  <a:gd name="connsiteX5" fmla="*/ 2349062 w 2349062"/>
                  <a:gd name="connsiteY5" fmla="*/ 218090 h 596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49062" h="596462">
                    <a:moveTo>
                      <a:pt x="0" y="596462"/>
                    </a:moveTo>
                    <a:cubicBezTo>
                      <a:pt x="170793" y="336331"/>
                      <a:pt x="341587" y="76200"/>
                      <a:pt x="536028" y="44669"/>
                    </a:cubicBezTo>
                    <a:cubicBezTo>
                      <a:pt x="730469" y="13138"/>
                      <a:pt x="972207" y="412531"/>
                      <a:pt x="1166648" y="407276"/>
                    </a:cubicBezTo>
                    <a:cubicBezTo>
                      <a:pt x="1361089" y="402021"/>
                      <a:pt x="1534511" y="26276"/>
                      <a:pt x="1702676" y="13138"/>
                    </a:cubicBezTo>
                    <a:cubicBezTo>
                      <a:pt x="1870842" y="0"/>
                      <a:pt x="2067910" y="294289"/>
                      <a:pt x="2175641" y="328448"/>
                    </a:cubicBezTo>
                    <a:cubicBezTo>
                      <a:pt x="2283372" y="362607"/>
                      <a:pt x="2322786" y="228600"/>
                      <a:pt x="2349062" y="218090"/>
                    </a:cubicBezTo>
                  </a:path>
                </a:pathLst>
              </a:custGeom>
              <a:ln w="793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Рисунок 18" descr="рыбий хвост.jpg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101844">
                <a:off x="5170731" y="4478795"/>
                <a:ext cx="975284" cy="559830"/>
              </a:xfrm>
              <a:prstGeom prst="rect">
                <a:avLst/>
              </a:prstGeom>
            </p:spPr>
          </p:pic>
          <p:pic>
            <p:nvPicPr>
              <p:cNvPr id="21" name="Рисунок 20" descr="рыбий хвост.jpg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0974075">
                <a:off x="6240376" y="4389919"/>
                <a:ext cx="993355" cy="506930"/>
              </a:xfrm>
              <a:prstGeom prst="rect">
                <a:avLst/>
              </a:prstGeom>
            </p:spPr>
          </p:pic>
          <p:pic>
            <p:nvPicPr>
              <p:cNvPr id="22" name="Рисунок 21" descr="рыбий хвост.jpg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271010">
                <a:off x="7266611" y="4501553"/>
                <a:ext cx="978693" cy="511060"/>
              </a:xfrm>
              <a:prstGeom prst="rect">
                <a:avLst/>
              </a:prstGeom>
            </p:spPr>
          </p:pic>
          <p:pic>
            <p:nvPicPr>
              <p:cNvPr id="23" name="Рисунок 22" descr="рыбий хвост.jpg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292234">
                <a:off x="8165278" y="4286040"/>
                <a:ext cx="947059" cy="511698"/>
              </a:xfrm>
              <a:prstGeom prst="rect">
                <a:avLst/>
              </a:prstGeom>
            </p:spPr>
          </p:pic>
          <p:pic>
            <p:nvPicPr>
              <p:cNvPr id="24" name="Рисунок 23" descr="следы.jpg"/>
              <p:cNvPicPr>
                <a:picLocks noChangeAspect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2824646">
                <a:off x="4943403" y="5357620"/>
                <a:ext cx="980181" cy="576918"/>
              </a:xfrm>
              <a:prstGeom prst="rect">
                <a:avLst/>
              </a:prstGeom>
            </p:spPr>
          </p:pic>
          <p:pic>
            <p:nvPicPr>
              <p:cNvPr id="25" name="Рисунок 24" descr="следы.jpg"/>
              <p:cNvPicPr>
                <a:picLocks noChangeAspect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848328">
                <a:off x="5924220" y="5697527"/>
                <a:ext cx="958288" cy="577975"/>
              </a:xfrm>
              <a:prstGeom prst="rect">
                <a:avLst/>
              </a:prstGeom>
            </p:spPr>
          </p:pic>
          <p:pic>
            <p:nvPicPr>
              <p:cNvPr id="26" name="Рисунок 25" descr="следы.jpg"/>
              <p:cNvPicPr>
                <a:picLocks noChangeAspect="1"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2189103">
                <a:off x="6444671" y="6136745"/>
                <a:ext cx="934588" cy="560083"/>
              </a:xfrm>
              <a:prstGeom prst="rect">
                <a:avLst/>
              </a:prstGeom>
            </p:spPr>
          </p:pic>
          <p:pic>
            <p:nvPicPr>
              <p:cNvPr id="27" name="Рисунок 26" descr="следы.jpg"/>
              <p:cNvPicPr>
                <a:picLocks noChangeAspect="1"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468581">
                <a:off x="8114576" y="6319443"/>
                <a:ext cx="1001955" cy="472676"/>
              </a:xfrm>
              <a:prstGeom prst="rect">
                <a:avLst/>
              </a:prstGeom>
            </p:spPr>
          </p:pic>
          <p:pic>
            <p:nvPicPr>
              <p:cNvPr id="28" name="Рисунок 27" descr="следы.jpg"/>
              <p:cNvPicPr>
                <a:picLocks noChangeAspect="1"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2320858">
                <a:off x="7116807" y="6104718"/>
                <a:ext cx="1001955" cy="472676"/>
              </a:xfrm>
              <a:prstGeom prst="rect">
                <a:avLst/>
              </a:prstGeom>
            </p:spPr>
          </p:pic>
        </p:grpSp>
        <p:grpSp>
          <p:nvGrpSpPr>
            <p:cNvPr id="33" name="Группа 32"/>
            <p:cNvGrpSpPr/>
            <p:nvPr/>
          </p:nvGrpSpPr>
          <p:grpSpPr>
            <a:xfrm rot="21390939">
              <a:off x="2929273" y="2163175"/>
              <a:ext cx="1012130" cy="473596"/>
              <a:chOff x="1619672" y="980728"/>
              <a:chExt cx="1800200" cy="792088"/>
            </a:xfrm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1619672" y="980728"/>
                <a:ext cx="1800200" cy="792088"/>
              </a:xfrm>
              <a:prstGeom prst="rect">
                <a:avLst/>
              </a:prstGeom>
              <a:solidFill>
                <a:schemeClr val="bg1"/>
              </a:solidFill>
              <a:ln w="60325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5" name="Овал 34"/>
              <p:cNvSpPr/>
              <p:nvPr/>
            </p:nvSpPr>
            <p:spPr>
              <a:xfrm>
                <a:off x="2555776" y="1124744"/>
                <a:ext cx="576064" cy="504056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Овал 35"/>
              <p:cNvSpPr/>
              <p:nvPr/>
            </p:nvSpPr>
            <p:spPr>
              <a:xfrm>
                <a:off x="1835696" y="1124744"/>
                <a:ext cx="576064" cy="504056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91" name="Голос 006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4365104"/>
            <a:ext cx="1080120" cy="1122436"/>
          </a:xfrm>
          <a:prstGeom prst="rect">
            <a:avLst/>
          </a:prstGeom>
          <a:scene3d>
            <a:camera prst="orthographicFront">
              <a:rot lat="1200000" lon="0" rev="600000"/>
            </a:camera>
            <a:lightRig rig="threePt" dir="t"/>
          </a:scene3d>
        </p:spPr>
      </p:pic>
      <p:grpSp>
        <p:nvGrpSpPr>
          <p:cNvPr id="52" name="Группа 51"/>
          <p:cNvGrpSpPr/>
          <p:nvPr/>
        </p:nvGrpSpPr>
        <p:grpSpPr>
          <a:xfrm rot="219832">
            <a:off x="3635896" y="1340768"/>
            <a:ext cx="1076112" cy="667691"/>
            <a:chOff x="1980854" y="1270041"/>
            <a:chExt cx="1933131" cy="1356805"/>
          </a:xfrm>
        </p:grpSpPr>
        <p:sp>
          <p:nvSpPr>
            <p:cNvPr id="53" name="Прямоугольник 52"/>
            <p:cNvSpPr/>
            <p:nvPr/>
          </p:nvSpPr>
          <p:spPr>
            <a:xfrm rot="21592359">
              <a:off x="1980854" y="1486931"/>
              <a:ext cx="1933131" cy="1030697"/>
            </a:xfrm>
            <a:prstGeom prst="rect">
              <a:avLst/>
            </a:prstGeom>
            <a:solidFill>
              <a:schemeClr val="bg1"/>
            </a:solidFill>
            <a:ln w="603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4" name="Picture 2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40000" contrast="10000"/>
            </a:blip>
            <a:srcRect/>
            <a:stretch>
              <a:fillRect/>
            </a:stretch>
          </p:blipFill>
          <p:spPr bwMode="auto">
            <a:xfrm rot="21592359">
              <a:off x="2341258" y="1270041"/>
              <a:ext cx="1154349" cy="1356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5" name="Группа 54"/>
          <p:cNvGrpSpPr/>
          <p:nvPr/>
        </p:nvGrpSpPr>
        <p:grpSpPr>
          <a:xfrm rot="3135687">
            <a:off x="3159242" y="3899406"/>
            <a:ext cx="1262912" cy="572682"/>
            <a:chOff x="1067845" y="1902421"/>
            <a:chExt cx="1904585" cy="848936"/>
          </a:xfrm>
          <a:scene3d>
            <a:camera prst="orthographicFront">
              <a:rot lat="600000" lon="600000" rev="600000"/>
            </a:camera>
            <a:lightRig rig="threePt" dir="t"/>
          </a:scene3d>
        </p:grpSpPr>
        <p:sp>
          <p:nvSpPr>
            <p:cNvPr id="56" name="Прямоугольник 55"/>
            <p:cNvSpPr/>
            <p:nvPr/>
          </p:nvSpPr>
          <p:spPr>
            <a:xfrm rot="21389062">
              <a:off x="1067845" y="1902421"/>
              <a:ext cx="1904585" cy="848936"/>
            </a:xfrm>
            <a:prstGeom prst="rect">
              <a:avLst/>
            </a:prstGeom>
            <a:solidFill>
              <a:schemeClr val="bg1"/>
            </a:solidFill>
            <a:ln w="603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7" name="Группа 35"/>
            <p:cNvGrpSpPr/>
            <p:nvPr/>
          </p:nvGrpSpPr>
          <p:grpSpPr>
            <a:xfrm rot="21354924">
              <a:off x="1135849" y="2048950"/>
              <a:ext cx="1710165" cy="629054"/>
              <a:chOff x="5580112" y="5077238"/>
              <a:chExt cx="1890182" cy="763851"/>
            </a:xfrm>
          </p:grpSpPr>
          <p:pic>
            <p:nvPicPr>
              <p:cNvPr id="58" name="Рисунок 57" descr="шапка1.png"/>
              <p:cNvPicPr>
                <a:picLocks noChangeAspect="1"/>
              </p:cNvPicPr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5580112" y="5229200"/>
                <a:ext cx="518217" cy="576064"/>
              </a:xfrm>
              <a:prstGeom prst="rect">
                <a:avLst/>
              </a:prstGeom>
            </p:spPr>
          </p:pic>
          <p:pic>
            <p:nvPicPr>
              <p:cNvPr id="59" name="Рисунок 58" descr="шары.png"/>
              <p:cNvPicPr>
                <a:picLocks noChangeAspect="1"/>
              </p:cNvPicPr>
              <p:nvPr/>
            </p:nvPicPr>
            <p:blipFill>
              <a:blip r:embed="rId1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182722">
                <a:off x="6262820" y="5077238"/>
                <a:ext cx="504967" cy="720080"/>
              </a:xfrm>
              <a:prstGeom prst="rect">
                <a:avLst/>
              </a:prstGeom>
            </p:spPr>
          </p:pic>
          <p:pic>
            <p:nvPicPr>
              <p:cNvPr id="60" name="Рисунок 59" descr="шишка1.png"/>
              <p:cNvPicPr>
                <a:picLocks noChangeAspect="1"/>
              </p:cNvPicPr>
              <p:nvPr/>
            </p:nvPicPr>
            <p:blipFill>
              <a:blip r:embed="rId17" cstate="print">
                <a:lum contrast="40000"/>
              </a:blip>
              <a:stretch>
                <a:fillRect/>
              </a:stretch>
            </p:blipFill>
            <p:spPr>
              <a:xfrm rot="169855">
                <a:off x="6894230" y="5098957"/>
                <a:ext cx="576064" cy="742132"/>
              </a:xfrm>
              <a:prstGeom prst="rect">
                <a:avLst/>
              </a:prstGeom>
            </p:spPr>
          </p:pic>
        </p:grpSp>
      </p:grpSp>
      <p:grpSp>
        <p:nvGrpSpPr>
          <p:cNvPr id="61" name="Группа 60"/>
          <p:cNvGrpSpPr/>
          <p:nvPr/>
        </p:nvGrpSpPr>
        <p:grpSpPr>
          <a:xfrm rot="21117500">
            <a:off x="2509022" y="4568984"/>
            <a:ext cx="885597" cy="423287"/>
            <a:chOff x="4716017" y="620688"/>
            <a:chExt cx="2242384" cy="1152128"/>
          </a:xfrm>
        </p:grpSpPr>
        <p:sp>
          <p:nvSpPr>
            <p:cNvPr id="62" name="Прямоугольник 61"/>
            <p:cNvSpPr/>
            <p:nvPr/>
          </p:nvSpPr>
          <p:spPr>
            <a:xfrm>
              <a:off x="4716017" y="620688"/>
              <a:ext cx="2242384" cy="1152128"/>
            </a:xfrm>
            <a:prstGeom prst="rect">
              <a:avLst/>
            </a:prstGeom>
            <a:solidFill>
              <a:schemeClr val="bg1"/>
            </a:solidFill>
            <a:ln w="603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3" name="Рисунок 62" descr="топор.jpg"/>
            <p:cNvPicPr>
              <a:picLocks noChangeAspect="1"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5373" y="661695"/>
              <a:ext cx="1176966" cy="926373"/>
            </a:xfrm>
            <a:prstGeom prst="rect">
              <a:avLst/>
            </a:prstGeom>
          </p:spPr>
        </p:pic>
      </p:grpSp>
      <p:grpSp>
        <p:nvGrpSpPr>
          <p:cNvPr id="64" name="Группа 63"/>
          <p:cNvGrpSpPr/>
          <p:nvPr/>
        </p:nvGrpSpPr>
        <p:grpSpPr>
          <a:xfrm rot="1485795">
            <a:off x="3612675" y="3238758"/>
            <a:ext cx="1266754" cy="511039"/>
            <a:chOff x="5336719" y="4887972"/>
            <a:chExt cx="2039044" cy="1071357"/>
          </a:xfrm>
        </p:grpSpPr>
        <p:sp>
          <p:nvSpPr>
            <p:cNvPr id="65" name="Прямоугольник 64"/>
            <p:cNvSpPr/>
            <p:nvPr/>
          </p:nvSpPr>
          <p:spPr>
            <a:xfrm rot="21285777">
              <a:off x="5336719" y="4887972"/>
              <a:ext cx="2039044" cy="1071357"/>
            </a:xfrm>
            <a:prstGeom prst="rect">
              <a:avLst/>
            </a:prstGeom>
            <a:solidFill>
              <a:schemeClr val="bg1"/>
            </a:solidFill>
            <a:ln w="6032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Пятно 2 65"/>
            <p:cNvSpPr/>
            <p:nvPr/>
          </p:nvSpPr>
          <p:spPr>
            <a:xfrm>
              <a:off x="5508104" y="5085184"/>
              <a:ext cx="829459" cy="768085"/>
            </a:xfrm>
            <a:prstGeom prst="irregularSeal2">
              <a:avLst/>
            </a:prstGeom>
            <a:solidFill>
              <a:schemeClr val="bg1"/>
            </a:solidFill>
            <a:ln w="539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Пятно 2 66"/>
            <p:cNvSpPr/>
            <p:nvPr/>
          </p:nvSpPr>
          <p:spPr>
            <a:xfrm rot="1537107">
              <a:off x="6425472" y="5082733"/>
              <a:ext cx="829459" cy="768085"/>
            </a:xfrm>
            <a:prstGeom prst="irregularSeal2">
              <a:avLst/>
            </a:prstGeom>
            <a:solidFill>
              <a:schemeClr val="tx1"/>
            </a:solidFill>
            <a:ln w="539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ро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7784" y="1340768"/>
            <a:ext cx="5477152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2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дятел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808" y="620688"/>
            <a:ext cx="3024336" cy="5324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ороб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9791" y="1916832"/>
            <a:ext cx="5239057" cy="36724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9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в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808" y="548680"/>
            <a:ext cx="3600400" cy="5731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4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оро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696" y="1556791"/>
            <a:ext cx="5256584" cy="4333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лягуш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9712" y="620688"/>
            <a:ext cx="5184576" cy="518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1100</TotalTime>
  <Words>8</Words>
  <Application>Microsoft Office PowerPoint</Application>
  <PresentationFormat>Экран (4:3)</PresentationFormat>
  <Paragraphs>8</Paragraphs>
  <Slides>26</Slides>
  <Notes>1</Notes>
  <HiddenSlides>0</HiddenSlides>
  <MMClips>19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</dc:title>
  <dc:creator>QWER</dc:creator>
  <cp:lastModifiedBy>QWER</cp:lastModifiedBy>
  <cp:revision>114</cp:revision>
  <dcterms:created xsi:type="dcterms:W3CDTF">2018-01-29T07:57:28Z</dcterms:created>
  <dcterms:modified xsi:type="dcterms:W3CDTF">2018-02-20T04:25:08Z</dcterms:modified>
</cp:coreProperties>
</file>