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B069FF-0199-43A2-BEB7-DE9969284B9D}" type="datetimeFigureOut">
              <a:rPr lang="ru-RU" smtClean="0"/>
              <a:pPr/>
              <a:t>28.06.2019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8D243F6-7A7A-4C33-BD6B-C3A8F008AF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91;&#1088;&#1079;&#1080;&#1082;\Desktop\&#1041;&#1077;&#1079;%20&#1085;&#1072;&#1079;&#1074;&#1072;&#1085;&#1080;&#1103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1643050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Волшебная стрелочка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6512" y="3286124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Разработали: Никитина А.А.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Калиновская Х.В.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N1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4143372" cy="31075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43504" y="1928802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N12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071810"/>
            <a:ext cx="4333873" cy="325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643050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8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714488"/>
            <a:ext cx="77867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«Игра – это искра, зажигающая огонёк.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пытливости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и любознательности».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В.А. Сухомлинский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2918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Цель: развитие познавательной активности детей.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2214554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Задачи:</a:t>
            </a:r>
          </a:p>
          <a:p>
            <a:pPr marL="342900" indent="-342900" algn="just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Речевое развитие детей;</a:t>
            </a:r>
          </a:p>
          <a:p>
            <a:pPr marL="342900" indent="-342900" algn="just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Познавательное развитие (ФЭМП);</a:t>
            </a:r>
          </a:p>
          <a:p>
            <a:pPr marL="342900" indent="-342900" algn="just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Улучшать взаимодействие между детьми.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ез названи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728700"/>
            <a:ext cx="7272808" cy="5454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q1dgsB7XJ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08720"/>
            <a:ext cx="8064896" cy="4549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Речевое развитие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N1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5" y="928670"/>
            <a:ext cx="4143404" cy="3107553"/>
          </a:xfrm>
          <a:prstGeom prst="rect">
            <a:avLst/>
          </a:prstGeom>
        </p:spPr>
      </p:pic>
      <p:pic>
        <p:nvPicPr>
          <p:cNvPr id="5" name="Рисунок 4" descr="DSCN12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928934"/>
            <a:ext cx="4381499" cy="3286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2080" y="2492896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Младший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4077072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Ранний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1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4286280" cy="3214710"/>
          </a:xfrm>
          <a:prstGeom prst="rect">
            <a:avLst/>
          </a:prstGeom>
        </p:spPr>
      </p:pic>
      <p:pic>
        <p:nvPicPr>
          <p:cNvPr id="3" name="Рисунок 2" descr="DSCN11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2643182"/>
            <a:ext cx="4572000" cy="34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6136" y="220486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Старший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861048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Средний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428604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Познавательное развитие (ФЭМП)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N1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000108"/>
            <a:ext cx="3714744" cy="2786058"/>
          </a:xfrm>
          <a:prstGeom prst="rect">
            <a:avLst/>
          </a:prstGeom>
        </p:spPr>
      </p:pic>
      <p:pic>
        <p:nvPicPr>
          <p:cNvPr id="4" name="Рисунок 3" descr="DSCN12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2857496"/>
            <a:ext cx="4643470" cy="3482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4048" y="2420888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Младший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933056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Ранний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11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3" y="714356"/>
            <a:ext cx="4191029" cy="3143272"/>
          </a:xfrm>
          <a:prstGeom prst="rect">
            <a:avLst/>
          </a:prstGeom>
        </p:spPr>
      </p:pic>
      <p:pic>
        <p:nvPicPr>
          <p:cNvPr id="3" name="Рисунок 2" descr="DSCN11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852936"/>
            <a:ext cx="4429156" cy="33218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3608" y="3933056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Средний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34888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Старший возраст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129</TotalTime>
  <Words>66</Words>
  <Application>Microsoft Office PowerPoint</Application>
  <PresentationFormat>Экран (4:3)</PresentationFormat>
  <Paragraphs>25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Мурзик</dc:creator>
  <cp:lastModifiedBy>Мурзик</cp:lastModifiedBy>
  <cp:revision>16</cp:revision>
  <dcterms:created xsi:type="dcterms:W3CDTF">2018-11-25T13:33:04Z</dcterms:created>
  <dcterms:modified xsi:type="dcterms:W3CDTF">2019-06-28T13:28:59Z</dcterms:modified>
</cp:coreProperties>
</file>