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7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78" r:id="rId11"/>
    <p:sldId id="270" r:id="rId12"/>
    <p:sldId id="271" r:id="rId13"/>
    <p:sldId id="273" r:id="rId14"/>
    <p:sldId id="275" r:id="rId15"/>
    <p:sldId id="276" r:id="rId16"/>
    <p:sldId id="272" r:id="rId17"/>
    <p:sldId id="277" r:id="rId18"/>
    <p:sldId id="274" r:id="rId19"/>
    <p:sldId id="279" r:id="rId20"/>
    <p:sldId id="269" r:id="rId21"/>
    <p:sldId id="268" r:id="rId22"/>
    <p:sldId id="265" r:id="rId23"/>
    <p:sldId id="28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g"/><Relationship Id="rId5" Type="http://schemas.openxmlformats.org/officeDocument/2006/relationships/image" Target="../media/image22.jpeg"/><Relationship Id="rId4" Type="http://schemas.openxmlformats.org/officeDocument/2006/relationships/image" Target="../media/image21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gif"/><Relationship Id="rId4" Type="http://schemas.openxmlformats.org/officeDocument/2006/relationships/image" Target="../media/image33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1520" y="2348880"/>
            <a:ext cx="8712968" cy="3744416"/>
          </a:xfrm>
        </p:spPr>
        <p:txBody>
          <a:bodyPr/>
          <a:lstStyle/>
          <a:p>
            <a:pPr algn="ctr"/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«Знакомство с творчеством </a:t>
            </a:r>
            <a:b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 И. Чуковского детей старшего дошкольного возраста посредством проектной деятельности»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107504" y="908720"/>
            <a:ext cx="9036496" cy="1224136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Муниципальное  бюджетное дошкольное  образовательное  учреждение № 16  п. Тулома  Кольского  района  Мурманской области.</a:t>
            </a:r>
          </a:p>
        </p:txBody>
      </p:sp>
    </p:spTree>
    <p:extLst>
      <p:ext uri="{BB962C8B-B14F-4D97-AF65-F5344CB8AC3E}">
        <p14:creationId xmlns:p14="http://schemas.microsoft.com/office/powerpoint/2010/main" val="248083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80696"/>
          </a:xfrm>
        </p:spPr>
        <p:txBody>
          <a:bodyPr>
            <a:normAutofit fontScale="90000"/>
          </a:bodyPr>
          <a:lstStyle/>
          <a:p>
            <a:r>
              <a:rPr lang="ru-RU" dirty="0"/>
              <a:t>Выставка книг в книжном уголке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72" y="1556792"/>
            <a:ext cx="6925056" cy="5049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76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64672"/>
          </a:xfrm>
        </p:spPr>
        <p:txBody>
          <a:bodyPr>
            <a:normAutofit fontScale="90000"/>
          </a:bodyPr>
          <a:lstStyle/>
          <a:p>
            <a:r>
              <a:rPr lang="ru-RU" dirty="0"/>
              <a:t>Чтение и рассматривание книг: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80" y="1327894"/>
            <a:ext cx="4716811" cy="35376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096698"/>
            <a:ext cx="4608512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5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Пальчиковые игры: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212976"/>
            <a:ext cx="5004048" cy="34553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72817"/>
            <a:ext cx="432048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21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836712"/>
            <a:ext cx="7863408" cy="1296144"/>
          </a:xfrm>
        </p:spPr>
        <p:txBody>
          <a:bodyPr>
            <a:normAutofit fontScale="90000"/>
          </a:bodyPr>
          <a:lstStyle/>
          <a:p>
            <a:r>
              <a:rPr lang="ru-RU" dirty="0"/>
              <a:t>Сюжетно-ролевые игры «Ветлечебница», «Семья»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663026"/>
            <a:ext cx="4116744" cy="308755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2245476"/>
            <a:ext cx="4752528" cy="356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31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80696"/>
          </a:xfrm>
        </p:spPr>
        <p:txBody>
          <a:bodyPr>
            <a:normAutofit fontScale="90000"/>
          </a:bodyPr>
          <a:lstStyle/>
          <a:p>
            <a:r>
              <a:rPr lang="ru-RU" dirty="0"/>
              <a:t>Посещение сельской библиотеки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3" y="1484784"/>
            <a:ext cx="4716811" cy="35376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382172"/>
            <a:ext cx="4620800" cy="34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95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04088"/>
            <a:ext cx="8892480" cy="636680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Занятия,викторины,инсценировки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33" y="1457209"/>
            <a:ext cx="4396414" cy="29608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776586"/>
            <a:ext cx="4134603" cy="29773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052" y="4437112"/>
            <a:ext cx="1682752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91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764704"/>
            <a:ext cx="9289032" cy="2088232"/>
          </a:xfrm>
        </p:spPr>
        <p:txBody>
          <a:bodyPr>
            <a:normAutofit fontScale="90000"/>
          </a:bodyPr>
          <a:lstStyle/>
          <a:p>
            <a:r>
              <a:rPr lang="ru-RU" dirty="0"/>
              <a:t>Просмотр мультфильмов, презентаций по творчеству Чуковского: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068960"/>
            <a:ext cx="4908832" cy="36816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02" y="2132856"/>
            <a:ext cx="432048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81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Изодеятельность,раскраски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6832"/>
            <a:ext cx="3454400" cy="2438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916832"/>
            <a:ext cx="3569029" cy="24038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5340">
            <a:off x="953485" y="4080460"/>
            <a:ext cx="2050473" cy="27467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664459"/>
            <a:ext cx="2494562" cy="13065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8182">
            <a:off x="5685610" y="4154824"/>
            <a:ext cx="2427943" cy="324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53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Консультации для родителей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72" y="1916832"/>
            <a:ext cx="6925056" cy="468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51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764704"/>
            <a:ext cx="7632847" cy="567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77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-324544" y="188640"/>
            <a:ext cx="8928992" cy="2808312"/>
          </a:xfrm>
        </p:spPr>
        <p:txBody>
          <a:bodyPr>
            <a:normAutofit/>
          </a:bodyPr>
          <a:lstStyle/>
          <a:p>
            <a:r>
              <a:rPr lang="ru-RU" sz="4800" dirty="0"/>
              <a:t>  Творческая тема проекта: «Путешествие по сказкам </a:t>
            </a:r>
            <a:r>
              <a:rPr lang="ru-RU" sz="4800" dirty="0" err="1"/>
              <a:t>К.И.Чуковского</a:t>
            </a:r>
            <a:r>
              <a:rPr lang="ru-RU" sz="4800" dirty="0"/>
              <a:t>»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563888" y="4616028"/>
            <a:ext cx="5328592" cy="1909316"/>
          </a:xfrm>
        </p:spPr>
        <p:txBody>
          <a:bodyPr>
            <a:normAutofit/>
          </a:bodyPr>
          <a:lstStyle/>
          <a:p>
            <a:r>
              <a:rPr lang="ru-RU" dirty="0"/>
              <a:t>Подготовила  воспитатель высшей квалификационной категории</a:t>
            </a:r>
          </a:p>
          <a:p>
            <a:r>
              <a:rPr lang="ru-RU" dirty="0" err="1"/>
              <a:t>Сясько</a:t>
            </a:r>
            <a:r>
              <a:rPr lang="ru-RU" dirty="0"/>
              <a:t> И.И.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02" y="2564904"/>
            <a:ext cx="3105890" cy="410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61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36712"/>
            <a:ext cx="9396536" cy="576064"/>
          </a:xfrm>
        </p:spPr>
        <p:txBody>
          <a:bodyPr>
            <a:noAutofit/>
          </a:bodyPr>
          <a:lstStyle/>
          <a:p>
            <a:r>
              <a:rPr lang="ru-RU" sz="4000" dirty="0"/>
              <a:t>Развлечение «В гостях у дедушки Корнея»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247" y="3711448"/>
            <a:ext cx="3554433" cy="31141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711448"/>
            <a:ext cx="3456384" cy="31141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484784"/>
            <a:ext cx="4536504" cy="32293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8" y="1484784"/>
            <a:ext cx="1595192" cy="20546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484783"/>
            <a:ext cx="2613832" cy="214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51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535417"/>
            <a:ext cx="4468368" cy="31272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659520"/>
            <a:ext cx="3995928" cy="31272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646307"/>
            <a:ext cx="4163568" cy="31272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9" y="908720"/>
            <a:ext cx="2810069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56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92695"/>
            <a:ext cx="864096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Анализ результативности.</a:t>
            </a:r>
            <a:endParaRPr lang="ru-RU" sz="2400" dirty="0"/>
          </a:p>
          <a:p>
            <a:r>
              <a:rPr lang="ru-RU" sz="2400" dirty="0"/>
              <a:t>Были получены следующие результаты:</a:t>
            </a:r>
          </a:p>
          <a:p>
            <a:r>
              <a:rPr lang="ru-RU" sz="2400" dirty="0"/>
              <a:t>1. Дети приобрели и  углубили знания о жизни и творчестве          К. И. Чуковского. </a:t>
            </a:r>
          </a:p>
          <a:p>
            <a:r>
              <a:rPr lang="ru-RU" sz="2400" dirty="0"/>
              <a:t>2. Проявление у дошкольников желания обращаться к книге не только для развлечения, но и приобретения знаний возросло до 95%.</a:t>
            </a:r>
          </a:p>
          <a:p>
            <a:r>
              <a:rPr lang="ru-RU" sz="2400" dirty="0"/>
              <a:t>3. Повысился  интерес  родителей к семейному чтению литературных произведений  до 80%.</a:t>
            </a:r>
          </a:p>
          <a:p>
            <a:r>
              <a:rPr lang="ru-RU" sz="2400" dirty="0"/>
              <a:t>4. В группе созданы необходимые условия по ознакомлению детей с творчеством К. И. Чуковского. </a:t>
            </a:r>
          </a:p>
          <a:p>
            <a:r>
              <a:rPr lang="ru-RU" sz="2400" dirty="0"/>
              <a:t>5. Созданы библиотеки произведений К. И. Чуковского. </a:t>
            </a:r>
          </a:p>
          <a:p>
            <a:r>
              <a:rPr lang="ru-RU" sz="2400" dirty="0"/>
              <a:t>6. Проведена выставка рисунков по сказкам  </a:t>
            </a:r>
          </a:p>
          <a:p>
            <a:r>
              <a:rPr lang="ru-RU" sz="2400" dirty="0"/>
              <a:t>К. И. Чуковского .</a:t>
            </a:r>
          </a:p>
          <a:p>
            <a:r>
              <a:rPr lang="ru-RU" sz="2400" dirty="0"/>
              <a:t>7. Укреплены взаимосвязи участников образовательного процесса.</a:t>
            </a:r>
          </a:p>
        </p:txBody>
      </p:sp>
    </p:spTree>
    <p:extLst>
      <p:ext uri="{BB962C8B-B14F-4D97-AF65-F5344CB8AC3E}">
        <p14:creationId xmlns:p14="http://schemas.microsoft.com/office/powerpoint/2010/main" val="408187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1200" y="-1467545"/>
            <a:ext cx="7200800" cy="3168353"/>
          </a:xfrm>
        </p:spPr>
        <p:txBody>
          <a:bodyPr/>
          <a:lstStyle/>
          <a:p>
            <a:r>
              <a:rPr lang="ru-RU" dirty="0"/>
              <a:t>СПАСИБО ЗА ВНИМАНИЕ 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41802">
            <a:off x="-79749" y="2636708"/>
            <a:ext cx="3286566" cy="41082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7289">
            <a:off x="5683266" y="2204864"/>
            <a:ext cx="3297237" cy="46212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844824"/>
            <a:ext cx="3544399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80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556792"/>
            <a:ext cx="763284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    Общая  характеристика  проекта:</a:t>
            </a:r>
          </a:p>
          <a:p>
            <a:endParaRPr lang="ru-RU" sz="2800" b="1" dirty="0"/>
          </a:p>
          <a:p>
            <a:r>
              <a:rPr lang="ru-RU" sz="2800" b="1" dirty="0"/>
              <a:t>Вид проекта</a:t>
            </a:r>
            <a:r>
              <a:rPr lang="ru-RU" sz="2800" dirty="0"/>
              <a:t>: </a:t>
            </a:r>
            <a:r>
              <a:rPr lang="ru-RU" sz="2800" dirty="0" err="1"/>
              <a:t>творческо</a:t>
            </a:r>
            <a:r>
              <a:rPr lang="ru-RU" sz="2800" dirty="0"/>
              <a:t> - познавательный.</a:t>
            </a:r>
          </a:p>
          <a:p>
            <a:endParaRPr lang="ru-RU" sz="2800" dirty="0"/>
          </a:p>
          <a:p>
            <a:r>
              <a:rPr lang="ru-RU" sz="2800" b="1" dirty="0"/>
              <a:t>Срок реализации проекта</a:t>
            </a:r>
            <a:r>
              <a:rPr lang="ru-RU" sz="2800" dirty="0"/>
              <a:t>: краткосрочный (3 недели).</a:t>
            </a:r>
          </a:p>
          <a:p>
            <a:endParaRPr lang="ru-RU" sz="2800" dirty="0"/>
          </a:p>
          <a:p>
            <a:r>
              <a:rPr lang="ru-RU" sz="2800" b="1" dirty="0"/>
              <a:t>Участники проекта</a:t>
            </a:r>
            <a:r>
              <a:rPr lang="ru-RU" sz="2800" dirty="0"/>
              <a:t>: дети, родители,                            воспитатели .</a:t>
            </a:r>
          </a:p>
        </p:txBody>
      </p:sp>
    </p:spTree>
    <p:extLst>
      <p:ext uri="{BB962C8B-B14F-4D97-AF65-F5344CB8AC3E}">
        <p14:creationId xmlns:p14="http://schemas.microsoft.com/office/powerpoint/2010/main" val="137786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80728"/>
            <a:ext cx="82089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Проблема: </a:t>
            </a:r>
          </a:p>
          <a:p>
            <a:r>
              <a:rPr lang="ru-RU" sz="2800" dirty="0"/>
              <a:t>Отсутствие  интереса у детей к чтению художественной литературы.</a:t>
            </a:r>
          </a:p>
          <a:p>
            <a:endParaRPr lang="ru-RU" sz="2800" dirty="0"/>
          </a:p>
          <a:p>
            <a:r>
              <a:rPr lang="ru-RU" sz="2800" b="1" dirty="0"/>
              <a:t>Причины:</a:t>
            </a:r>
            <a:endParaRPr lang="ru-RU" sz="2800" dirty="0"/>
          </a:p>
          <a:p>
            <a:pPr lvl="0"/>
            <a:r>
              <a:rPr lang="ru-RU" sz="2800" dirty="0"/>
              <a:t>1.Недостаточно уделяется времени чтению    художественной литературы в ДОУ и в семье.</a:t>
            </a:r>
          </a:p>
          <a:p>
            <a:pPr lvl="0"/>
            <a:r>
              <a:rPr lang="ru-RU" sz="2800" dirty="0"/>
              <a:t>2.Непонимание родителей значения чтения детских книг для воспитания ребенка – читателя.</a:t>
            </a:r>
          </a:p>
          <a:p>
            <a:pPr lvl="0"/>
            <a:r>
              <a:rPr lang="ru-RU" sz="2800" dirty="0"/>
              <a:t>3.Интерес к книге подменяется просмотром телевизора и компьютерными играми.</a:t>
            </a:r>
          </a:p>
        </p:txBody>
      </p:sp>
    </p:spTree>
    <p:extLst>
      <p:ext uri="{BB962C8B-B14F-4D97-AF65-F5344CB8AC3E}">
        <p14:creationId xmlns:p14="http://schemas.microsoft.com/office/powerpoint/2010/main" val="310742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80728"/>
            <a:ext cx="83529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Цель проекта: </a:t>
            </a:r>
          </a:p>
          <a:p>
            <a:r>
              <a:rPr lang="ru-RU" sz="2800" dirty="0"/>
              <a:t>Приобщение детей к чтению художественной литературы в процессе знакомства с жизнью и творчеством Корнея Ивановича Чуковского.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961216"/>
            <a:ext cx="4032448" cy="366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21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08720"/>
            <a:ext cx="842493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Задачи:</a:t>
            </a:r>
            <a:endParaRPr lang="ru-RU" sz="2400" dirty="0"/>
          </a:p>
          <a:p>
            <a:pPr lvl="0"/>
            <a:r>
              <a:rPr lang="ru-RU" sz="2400" dirty="0"/>
              <a:t>1.Учить детей понимать занимательность сюжетов сказок К.И. Чуковского, особенность его языка.</a:t>
            </a:r>
          </a:p>
          <a:p>
            <a:pPr lvl="0"/>
            <a:r>
              <a:rPr lang="ru-RU" sz="2400" dirty="0"/>
              <a:t>2.Формировать у детей и взрослых устойчивый интерес к чтению художественных произведений, вырабатывать навыки грамотного читателя через совместные мероприятия.</a:t>
            </a:r>
          </a:p>
          <a:p>
            <a:pPr lvl="0"/>
            <a:r>
              <a:rPr lang="ru-RU" sz="2400" dirty="0"/>
              <a:t>3.Способствовать развитию творческих способностей, памяти, речи, внимания.</a:t>
            </a:r>
          </a:p>
          <a:p>
            <a:pPr lvl="0"/>
            <a:r>
              <a:rPr lang="ru-RU" sz="2400" dirty="0"/>
              <a:t>4.Воспитывать любовь к творчеству автора.</a:t>
            </a:r>
          </a:p>
          <a:p>
            <a:pPr lvl="0"/>
            <a:r>
              <a:rPr lang="ru-RU" sz="2400" dirty="0"/>
              <a:t>5.Активизировать влияние семейного воспитания на развитие дошкольников, приобщение родителей к проблемам детского чтения.</a:t>
            </a:r>
          </a:p>
        </p:txBody>
      </p:sp>
    </p:spTree>
    <p:extLst>
      <p:ext uri="{BB962C8B-B14F-4D97-AF65-F5344CB8AC3E}">
        <p14:creationId xmlns:p14="http://schemas.microsoft.com/office/powerpoint/2010/main" val="24293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24744"/>
            <a:ext cx="82809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/>
              <a:t>Ожидаемые результаты:</a:t>
            </a:r>
            <a:endParaRPr lang="ru-RU" sz="2800" dirty="0"/>
          </a:p>
          <a:p>
            <a:pPr lvl="0"/>
            <a:r>
              <a:rPr lang="ru-RU" sz="2800" dirty="0"/>
              <a:t>1.Создание в группе необходимых условий по ознакомлению детей с творчеством </a:t>
            </a:r>
          </a:p>
          <a:p>
            <a:pPr lvl="0"/>
            <a:r>
              <a:rPr lang="ru-RU" sz="2800" dirty="0"/>
              <a:t>К. И. Чуковского.</a:t>
            </a:r>
          </a:p>
          <a:p>
            <a:pPr lvl="0"/>
            <a:r>
              <a:rPr lang="ru-RU" sz="2800" dirty="0"/>
              <a:t>2.Приобретение и углубление знаний детей о жизни и творчестве К. И. Чуковского.</a:t>
            </a:r>
          </a:p>
          <a:p>
            <a:pPr lvl="0"/>
            <a:r>
              <a:rPr lang="ru-RU" sz="2800" dirty="0"/>
              <a:t>3.Проявление у дошкольников желания обращаться к книге не только для развлечения, но и приобретения знаний.</a:t>
            </a:r>
          </a:p>
          <a:p>
            <a:pPr lvl="0"/>
            <a:r>
              <a:rPr lang="ru-RU" sz="2800" dirty="0"/>
              <a:t>4.Повысить интерес  родителей к семейному чтению литературных произведений.</a:t>
            </a:r>
          </a:p>
        </p:txBody>
      </p:sp>
    </p:spTree>
    <p:extLst>
      <p:ext uri="{BB962C8B-B14F-4D97-AF65-F5344CB8AC3E}">
        <p14:creationId xmlns:p14="http://schemas.microsoft.com/office/powerpoint/2010/main" val="3281127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36713"/>
            <a:ext cx="828092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Ресурсы:</a:t>
            </a:r>
            <a:r>
              <a:rPr lang="ru-RU" sz="2400" dirty="0"/>
              <a:t> </a:t>
            </a:r>
          </a:p>
          <a:p>
            <a:br>
              <a:rPr lang="ru-RU" sz="2000" dirty="0"/>
            </a:br>
            <a:r>
              <a:rPr lang="ru-RU" sz="2000" dirty="0"/>
              <a:t>1. Информационные: </a:t>
            </a:r>
          </a:p>
          <a:p>
            <a:pPr lvl="0"/>
            <a:r>
              <a:rPr lang="ru-RU" sz="2000" dirty="0"/>
              <a:t>      *фото-видео материалы</a:t>
            </a:r>
          </a:p>
          <a:p>
            <a:pPr lvl="0"/>
            <a:r>
              <a:rPr lang="ru-RU" sz="2000" dirty="0"/>
              <a:t>      *библиотечный фонд. </a:t>
            </a:r>
          </a:p>
          <a:p>
            <a:pPr lvl="0"/>
            <a:endParaRPr lang="ru-RU" sz="2000" dirty="0"/>
          </a:p>
          <a:p>
            <a:r>
              <a:rPr lang="ru-RU" sz="2000" dirty="0"/>
              <a:t>2. Научно-методические: </a:t>
            </a:r>
          </a:p>
          <a:p>
            <a:r>
              <a:rPr lang="ru-RU" sz="2000" dirty="0"/>
              <a:t>     *консультативная работа с родителями. </a:t>
            </a:r>
            <a:br>
              <a:rPr lang="ru-RU" sz="2000" dirty="0"/>
            </a:br>
            <a:br>
              <a:rPr lang="ru-RU" sz="2000" dirty="0"/>
            </a:br>
            <a:r>
              <a:rPr lang="ru-RU" sz="2000" dirty="0"/>
              <a:t>3. Дидактическое обеспечение: </a:t>
            </a:r>
          </a:p>
          <a:p>
            <a:pPr lvl="0"/>
            <a:r>
              <a:rPr lang="ru-RU" sz="2000" dirty="0"/>
              <a:t>     *подбор иллюстраций по произведениям К. И. Чуковского.</a:t>
            </a:r>
          </a:p>
          <a:p>
            <a:pPr lvl="0"/>
            <a:r>
              <a:rPr lang="ru-RU" sz="2000" dirty="0"/>
              <a:t>     *побор открыток, фотографий.</a:t>
            </a:r>
          </a:p>
          <a:p>
            <a:pPr lvl="0"/>
            <a:r>
              <a:rPr lang="ru-RU" sz="2000" dirty="0"/>
              <a:t>     *оформление книжного уголка в группе. </a:t>
            </a:r>
          </a:p>
          <a:p>
            <a:pPr lvl="0"/>
            <a:endParaRPr lang="ru-RU" sz="2000" dirty="0"/>
          </a:p>
          <a:p>
            <a:r>
              <a:rPr lang="ru-RU" sz="2000" dirty="0"/>
              <a:t>4. ТСО: </a:t>
            </a:r>
          </a:p>
          <a:p>
            <a:pPr lvl="0"/>
            <a:r>
              <a:rPr lang="ru-RU" sz="2000" dirty="0"/>
              <a:t>     *ноутбук.</a:t>
            </a:r>
          </a:p>
          <a:p>
            <a:pPr lvl="0"/>
            <a:r>
              <a:rPr lang="ru-RU" sz="2000" dirty="0"/>
              <a:t>     *фотоаппарат.</a:t>
            </a:r>
          </a:p>
          <a:p>
            <a:pPr lvl="0"/>
            <a:r>
              <a:rPr lang="ru-RU" sz="2000" dirty="0"/>
              <a:t>     *музыкальный центр. 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988" y="4941168"/>
            <a:ext cx="2455476" cy="162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0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052737"/>
            <a:ext cx="849694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Подготовительный этап:</a:t>
            </a:r>
          </a:p>
          <a:p>
            <a:endParaRPr lang="ru-RU" sz="3200" dirty="0"/>
          </a:p>
          <a:p>
            <a:pPr marL="342900" indent="-342900">
              <a:buFontTx/>
              <a:buChar char="-"/>
            </a:pPr>
            <a:r>
              <a:rPr lang="ru-RU" sz="3200" dirty="0"/>
              <a:t>Сбор информации и необходимого материала для реализации проекта;</a:t>
            </a:r>
          </a:p>
          <a:p>
            <a:pPr marL="342900" indent="-342900">
              <a:buFontTx/>
              <a:buChar char="-"/>
            </a:pPr>
            <a:endParaRPr lang="ru-RU" sz="3200" dirty="0"/>
          </a:p>
          <a:p>
            <a:pPr marL="342900" indent="-342900">
              <a:buFontTx/>
              <a:buChar char="-"/>
            </a:pPr>
            <a:r>
              <a:rPr lang="ru-RU" sz="3200" dirty="0"/>
              <a:t>Вовлечение детей и родителей в процессе решения поставленных задач;</a:t>
            </a:r>
          </a:p>
          <a:p>
            <a:pPr marL="342900" indent="-342900">
              <a:buFontTx/>
              <a:buChar char="-"/>
            </a:pPr>
            <a:endParaRPr lang="ru-RU" sz="3200" dirty="0"/>
          </a:p>
          <a:p>
            <a:r>
              <a:rPr lang="ru-RU" sz="3200" dirty="0"/>
              <a:t>- Разработка плана мероприятий;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7541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224</TotalTime>
  <Words>579</Words>
  <Application>Microsoft Office PowerPoint</Application>
  <PresentationFormat>Экран (4:3)</PresentationFormat>
  <Paragraphs>76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Calibri</vt:lpstr>
      <vt:lpstr>Constantia</vt:lpstr>
      <vt:lpstr>Wingdings 2</vt:lpstr>
      <vt:lpstr>Поток</vt:lpstr>
      <vt:lpstr>«Знакомство с творчеством  К. И. Чуковского детей старшего дошкольного возраста посредством проектной деятельности»</vt:lpstr>
      <vt:lpstr>  Творческая тема проекта: «Путешествие по сказкам К.И.Чуковского»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Выставка книг в книжном уголке</vt:lpstr>
      <vt:lpstr>Чтение и рассматривание книг:</vt:lpstr>
      <vt:lpstr>Пальчиковые игры:</vt:lpstr>
      <vt:lpstr>Сюжетно-ролевые игры «Ветлечебница», «Семья»</vt:lpstr>
      <vt:lpstr>Посещение сельской библиотеки</vt:lpstr>
      <vt:lpstr>Занятия,викторины,инсценировки</vt:lpstr>
      <vt:lpstr>Просмотр мультфильмов, презентаций по творчеству Чуковского:</vt:lpstr>
      <vt:lpstr>Изодеятельность,раскраски</vt:lpstr>
      <vt:lpstr>Консультации для родителей</vt:lpstr>
      <vt:lpstr>Презентация PowerPoint</vt:lpstr>
      <vt:lpstr>Развлечение «В гостях у дедушки Корнея»</vt:lpstr>
      <vt:lpstr>Презентация PowerPoint</vt:lpstr>
      <vt:lpstr>Презентация PowerPoint</vt:lpstr>
      <vt:lpstr>СПАСИБО ЗА ВНИМАНИЕ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сказкам К.И.Чуковского.</dc:title>
  <dc:creator>HomeAcer</dc:creator>
  <cp:lastModifiedBy>Пользователь</cp:lastModifiedBy>
  <cp:revision>22</cp:revision>
  <dcterms:created xsi:type="dcterms:W3CDTF">2015-03-02T19:52:27Z</dcterms:created>
  <dcterms:modified xsi:type="dcterms:W3CDTF">2022-03-23T10:50:38Z</dcterms:modified>
</cp:coreProperties>
</file>