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9" r:id="rId3"/>
    <p:sldId id="340" r:id="rId4"/>
    <p:sldId id="341" r:id="rId5"/>
    <p:sldId id="342" r:id="rId6"/>
    <p:sldId id="277" r:id="rId7"/>
    <p:sldId id="329" r:id="rId8"/>
    <p:sldId id="330" r:id="rId9"/>
    <p:sldId id="33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FFFFFF"/>
    <a:srgbClr val="C6E7F0"/>
    <a:srgbClr val="32A6C4"/>
    <a:srgbClr val="D7C7B7"/>
    <a:srgbClr val="DECEB8"/>
    <a:srgbClr val="E9DECF"/>
    <a:srgbClr val="C2B294"/>
    <a:srgbClr val="CFC0AD"/>
    <a:srgbClr val="AF99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320"/>
          <a:stretch/>
        </p:blipFill>
        <p:spPr>
          <a:xfrm>
            <a:off x="9251003" y="2904845"/>
            <a:ext cx="2940997" cy="395315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69" r="52864" b="73707"/>
          <a:stretch/>
        </p:blipFill>
        <p:spPr>
          <a:xfrm>
            <a:off x="1254868" y="1072497"/>
            <a:ext cx="2238928" cy="1738797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524000" y="16522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524000" y="41318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2006353" y="1522634"/>
            <a:ext cx="817633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6353" y="3993527"/>
            <a:ext cx="8176334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032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2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334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317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73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2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320"/>
          <a:stretch/>
        </p:blipFill>
        <p:spPr>
          <a:xfrm>
            <a:off x="9786026" y="3623998"/>
            <a:ext cx="2405975" cy="32340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69" r="52864" b="73707"/>
          <a:stretch/>
        </p:blipFill>
        <p:spPr>
          <a:xfrm>
            <a:off x="0" y="5663953"/>
            <a:ext cx="1537491" cy="11940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8952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69" r="52864" b="73707"/>
          <a:stretch/>
        </p:blipFill>
        <p:spPr>
          <a:xfrm>
            <a:off x="0" y="5663953"/>
            <a:ext cx="1537491" cy="119404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3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320"/>
          <a:stretch/>
        </p:blipFill>
        <p:spPr>
          <a:xfrm>
            <a:off x="9786025" y="3623997"/>
            <a:ext cx="2405975" cy="32340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0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727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233996" y="1852257"/>
            <a:ext cx="9738804" cy="458405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8038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230" y="1709738"/>
            <a:ext cx="801653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230" y="4589463"/>
            <a:ext cx="80165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740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83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8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574151" cy="6858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7849" y="0"/>
            <a:ext cx="4574151" cy="6858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754" y="598249"/>
            <a:ext cx="10784794" cy="56614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45" y="6642207"/>
            <a:ext cx="904672" cy="2157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751" y="674702"/>
            <a:ext cx="9712171" cy="11135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33996" y="1852257"/>
            <a:ext cx="9721049" cy="40158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017520" y="875211"/>
            <a:ext cx="7785463" cy="4876702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Чёрную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душу и мылом не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отмоешь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Судью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мыло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Весь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мыле 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оменять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 на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мыло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Намылить шею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33996" y="1149531"/>
            <a:ext cx="9721049" cy="47186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 ГР-РАБОТА СО СЛОВАРЁМ-Найти определение «Мыло»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</a:t>
            </a:r>
          </a:p>
          <a:p>
            <a:pPr marL="0" indent="0">
              <a:buNone/>
            </a:pPr>
            <a:r>
              <a:rPr lang="ru-RU" dirty="0" smtClean="0"/>
              <a:t>2 ГР- самостоятельно дать определение : Мыло-это…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3 ГР- ответить на вопрос «Какие виды мыла знаете?»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4 ГР- ответить на вопрос «Для чего нужно мыло?»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600" dirty="0" smtClean="0"/>
              <a:t>Для всех: какие интересные факты про мыло знаете?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1751" y="674702"/>
            <a:ext cx="9712171" cy="9600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03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752" y="1655653"/>
            <a:ext cx="9577358" cy="31525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62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20 интересных фактов про МЫЛО!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474" y="885015"/>
            <a:ext cx="9618448" cy="504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8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751" y="889398"/>
            <a:ext cx="9712171" cy="499106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78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117388" y="5929982"/>
            <a:ext cx="2955595" cy="1051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Занятие 11</a:t>
            </a:r>
            <a:endParaRPr lang="ru-RU" sz="3600" b="1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6565692" y="5938849"/>
            <a:ext cx="6615660" cy="1051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sz="3200" b="1" dirty="0" smtClean="0"/>
              <a:t>Читательская грамотность</a:t>
            </a:r>
            <a:endParaRPr lang="ru-RU" sz="3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612" y="1001596"/>
            <a:ext cx="5171080" cy="48285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603" y="3967666"/>
            <a:ext cx="8831478" cy="16950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8603" y="2882683"/>
            <a:ext cx="8815408" cy="97629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45951" y="4678661"/>
            <a:ext cx="2780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жира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1553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117388" y="5929982"/>
            <a:ext cx="2955595" cy="1051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3600" b="1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6565692" y="5938849"/>
            <a:ext cx="6615660" cy="1051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32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913"/>
          <a:stretch/>
        </p:blipFill>
        <p:spPr>
          <a:xfrm>
            <a:off x="1319349" y="951672"/>
            <a:ext cx="9551618" cy="17131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3551" y="1670417"/>
            <a:ext cx="2780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Щёлок -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52016" y="1670417"/>
            <a:ext cx="537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водный настой древесной </a:t>
            </a:r>
            <a:r>
              <a:rPr lang="ru-RU" sz="2400" dirty="0" smtClean="0"/>
              <a:t>золы.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03737" y="3562884"/>
            <a:ext cx="3783389" cy="22556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54" name="Picture 6" descr="https://xn----7sbblyjhcpi2i4b1b.xn--p1ai/upload/iblock/7ef/7ef8077074710794d4839f639a18c9b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553" y="3899722"/>
            <a:ext cx="12954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fsd.multiurok.ru/html/2019/02/04/s_5c5837896a950/1075840_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041" y="4891700"/>
            <a:ext cx="526685" cy="88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molva33.ru/wp-content/uploads/2020/05/kak-v-starinu-delali-shhelok-i-gde-ispolzovali-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737" y="1004637"/>
            <a:ext cx="9367230" cy="492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0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117388" y="5929982"/>
            <a:ext cx="2955595" cy="1051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3600" b="1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6565692" y="5938849"/>
            <a:ext cx="6615660" cy="1051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32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9812" b="14470"/>
          <a:stretch/>
        </p:blipFill>
        <p:spPr>
          <a:xfrm>
            <a:off x="1334535" y="1737360"/>
            <a:ext cx="9517646" cy="23774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536" y="4791805"/>
            <a:ext cx="9517646" cy="9331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895061" y="5724939"/>
            <a:ext cx="6758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s://fsd.multiurok.ru/html/2020/02/02/s_5e367c379d9f0/img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445" y="1801780"/>
            <a:ext cx="2848277" cy="2136208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10899" y="2002670"/>
            <a:ext cx="2729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Зол</a:t>
            </a:r>
            <a:r>
              <a:rPr lang="ru-RU" sz="3600" dirty="0" smtClean="0"/>
              <a:t>ушка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1808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117388" y="5929982"/>
            <a:ext cx="2955595" cy="1051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3600" b="1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6565692" y="5938849"/>
            <a:ext cx="6615660" cy="1051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32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666" y="941319"/>
            <a:ext cx="7976360" cy="4942014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4518991" y="1974574"/>
            <a:ext cx="702366" cy="157700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518991" y="2786403"/>
            <a:ext cx="702366" cy="2567475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4518991" y="1927925"/>
            <a:ext cx="702366" cy="1599967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518991" y="2727908"/>
            <a:ext cx="702366" cy="1578416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543052" y="4281226"/>
            <a:ext cx="678305" cy="999765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31235" y="4070140"/>
            <a:ext cx="6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31235" y="1797844"/>
            <a:ext cx="6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31235" y="2539405"/>
            <a:ext cx="6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31235" y="3274569"/>
            <a:ext cx="6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31235" y="5263132"/>
            <a:ext cx="6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5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33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11168</TotalTime>
  <Words>67</Words>
  <Application>Microsoft Office PowerPoint</Application>
  <PresentationFormat>Широкоэкранный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AGReverance</vt:lpstr>
      <vt:lpstr>Arial</vt:lpstr>
      <vt:lpstr>Calibri</vt:lpstr>
      <vt:lpstr>Times New Roman</vt:lpstr>
      <vt:lpstr>Тема Office</vt:lpstr>
      <vt:lpstr>  1) Чёрную душу и мылом не отмоешь 2) Судью на мыло 3) Весь в мыле  4) Поменять шило на мыло 5) Намылить шею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Школа</dc:title>
  <dc:subject>школа</dc:subject>
  <dc:creator>Viktoriya Polshkova</dc:creator>
  <cp:keywords>школа;книги</cp:keywords>
  <cp:lastModifiedBy>Пользователь</cp:lastModifiedBy>
  <cp:revision>322</cp:revision>
  <dcterms:created xsi:type="dcterms:W3CDTF">2019-04-16T15:48:18Z</dcterms:created>
  <dcterms:modified xsi:type="dcterms:W3CDTF">2023-01-06T11:32:21Z</dcterms:modified>
</cp:coreProperties>
</file>