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3" r:id="rId3"/>
    <p:sldId id="280" r:id="rId4"/>
    <p:sldId id="284" r:id="rId5"/>
    <p:sldId id="282" r:id="rId6"/>
    <p:sldId id="279" r:id="rId7"/>
    <p:sldId id="264" r:id="rId8"/>
    <p:sldId id="265" r:id="rId9"/>
    <p:sldId id="269" r:id="rId10"/>
    <p:sldId id="270" r:id="rId11"/>
    <p:sldId id="271" r:id="rId12"/>
    <p:sldId id="275" r:id="rId13"/>
    <p:sldId id="27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6BA5"/>
    <a:srgbClr val="6E558D"/>
    <a:srgbClr val="99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12D62-723A-4971-982A-C3C5E748EBC4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597F-2799-404E-A554-C405B2D16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4C18C-A99A-42B4-8529-FA14D1268713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5243A-91C4-44F5-94A5-947D15248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7F02F-B7D5-4B65-9206-53A6CF91E3A9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66FE9-A2C1-4ACA-A1D8-07085589B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C7CD5-C031-495C-8EFB-C98A687A073D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11C7B-61C6-4808-A901-55CBE5B07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1F4-28CB-4E64-B4AC-AC0AD0F4F290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083C0-B7D0-48CB-B947-2BA46E101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C0115-E576-4EAE-B898-0164C96757AB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5C46-291E-43DD-9203-A8956B0D4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8E34B-8B41-4D18-9B5E-903A02CFCECA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24F58-8EE3-405A-BF00-F36DE7160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E1FDA-FA67-4D59-B285-C9379365249A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9DD7A-A6A6-4C63-AF41-4E38242B0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7DD46-C77D-495E-83A8-3458EF754C62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B99E5-835C-403E-82F8-50A938330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3E764-EE59-4531-9DD5-D51F1D812041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0FDA0-95E4-4090-A813-675D2A8F9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0E2E5-FAB5-4796-B54E-02DCC466B7AD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D2819-A8BE-4AB7-8350-3907ED10F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CADD7-7C0D-4DD5-ACE5-2F511547DE60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ABCA0-778C-431D-8BBD-D9DBFAEE5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41F21-CD01-48A9-8722-06057DF5FD90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E4D5F-C68B-4553-A02B-5ED6050F7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B19A2-574A-4937-B293-05695D765F47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9AEB5-8B0C-47D2-AB36-5AEC8E5C7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0ACE0D-663E-42E3-AC30-266EB2907BFB}" type="datetimeFigureOut">
              <a:rPr lang="ru-RU"/>
              <a:pPr>
                <a:defRPr/>
              </a:pPr>
              <a:t>07.10.2018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7BDE40-DE04-4CD9-BA5A-CDEF147AE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3" r:id="rId11"/>
    <p:sldLayoutId id="2147483660" r:id="rId12"/>
    <p:sldLayoutId id="2147483661" r:id="rId13"/>
    <p:sldLayoutId id="2147483662" r:id="rId14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8218487" cy="436563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Times New Roman" pitchFamily="18" charset="0"/>
              </a:rPr>
              <a:t>12 декабря </a:t>
            </a:r>
            <a:br>
              <a:rPr lang="ru-RU" sz="4000" b="1" smtClean="0">
                <a:latin typeface="Times New Roman" pitchFamily="18" charset="0"/>
              </a:rPr>
            </a:br>
            <a:r>
              <a:rPr lang="ru-RU" sz="4000" b="1" smtClean="0">
                <a:latin typeface="Times New Roman" pitchFamily="18" charset="0"/>
              </a:rPr>
              <a:t>День Конституции Российской Федерации</a:t>
            </a:r>
          </a:p>
        </p:txBody>
      </p:sp>
      <p:pic>
        <p:nvPicPr>
          <p:cNvPr id="16386" name="Picture 5" descr="cover3d1__w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133600"/>
            <a:ext cx="3290887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135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069975"/>
            <a:ext cx="6264275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img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692150"/>
            <a:ext cx="6888162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 descr="19936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341438"/>
            <a:ext cx="67976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1143000" y="381000"/>
            <a:ext cx="731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cs typeface="Arial" charset="0"/>
            </a:endParaRPr>
          </a:p>
        </p:txBody>
      </p:sp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838200" y="457200"/>
            <a:ext cx="8001000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0000"/>
                </a:solidFill>
                <a:cs typeface="Arial" charset="0"/>
              </a:rPr>
              <a:t>12 декабря</a:t>
            </a:r>
            <a:r>
              <a:rPr lang="ru-RU" sz="3000" b="1">
                <a:cs typeface="Arial" charset="0"/>
              </a:rPr>
              <a:t> является государственным праздником нашей страны – красным днем календаря. </a:t>
            </a:r>
          </a:p>
          <a:p>
            <a:pPr algn="r"/>
            <a:endParaRPr lang="ru-RU" sz="800" b="1" i="1">
              <a:solidFill>
                <a:srgbClr val="FF0000"/>
              </a:solidFill>
              <a:cs typeface="Arial" charset="0"/>
            </a:endParaRPr>
          </a:p>
          <a:p>
            <a:pPr algn="r"/>
            <a:endParaRPr lang="ru-RU" sz="800" b="1" i="1">
              <a:solidFill>
                <a:srgbClr val="FF0000"/>
              </a:solidFill>
              <a:cs typeface="Arial" charset="0"/>
            </a:endParaRPr>
          </a:p>
          <a:p>
            <a:pPr algn="r"/>
            <a:endParaRPr lang="ru-RU" sz="800" b="1" i="1">
              <a:solidFill>
                <a:srgbClr val="FF0000"/>
              </a:solidFill>
              <a:cs typeface="Arial" charset="0"/>
            </a:endParaRPr>
          </a:p>
          <a:p>
            <a:pPr algn="r"/>
            <a:r>
              <a:rPr lang="ru-RU" sz="4000" b="1" i="1">
                <a:solidFill>
                  <a:srgbClr val="FF0000"/>
                </a:solidFill>
                <a:cs typeface="Arial" charset="0"/>
              </a:rPr>
              <a:t>12 декабря</a:t>
            </a:r>
            <a:r>
              <a:rPr lang="ru-RU" sz="3000" b="1">
                <a:cs typeface="Arial" charset="0"/>
              </a:rPr>
              <a:t> – праздник наших законов, прав и обязанностей.</a:t>
            </a:r>
          </a:p>
          <a:p>
            <a:endParaRPr lang="ru-RU" sz="3000" b="1"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ru-RU">
                <a:cs typeface="Arial" charset="0"/>
              </a:rPr>
              <a:t> </a:t>
            </a:r>
          </a:p>
        </p:txBody>
      </p:sp>
      <p:pic>
        <p:nvPicPr>
          <p:cNvPr id="28675" name="Picture 4" descr="1191269251_c4133 -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573463"/>
            <a:ext cx="1943100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img12290952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810000"/>
            <a:ext cx="232568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hello_html_52ab38c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503238"/>
            <a:ext cx="6767513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8"/>
          <p:cNvSpPr>
            <a:spLocks noGrp="1"/>
          </p:cNvSpPr>
          <p:nvPr>
            <p:ph type="ctrTitle"/>
          </p:nvPr>
        </p:nvSpPr>
        <p:spPr>
          <a:xfrm>
            <a:off x="539750" y="692150"/>
            <a:ext cx="7772400" cy="1470025"/>
          </a:xfrm>
        </p:spPr>
        <p:txBody>
          <a:bodyPr/>
          <a:lstStyle/>
          <a:p>
            <a:r>
              <a:rPr lang="ru-RU" sz="4000" b="1" smtClean="0">
                <a:latin typeface="Times New Roman" pitchFamily="18" charset="0"/>
              </a:rPr>
              <a:t>Москва-столица</a:t>
            </a:r>
            <a:r>
              <a:rPr lang="ru-RU" b="1" smtClean="0">
                <a:latin typeface="Times New Roman" pitchFamily="18" charset="0"/>
              </a:rPr>
              <a:t> России</a:t>
            </a:r>
          </a:p>
        </p:txBody>
      </p:sp>
      <p:sp>
        <p:nvSpPr>
          <p:cNvPr id="18434" name="AutoShape 5" descr="Russia_Moscow_Sunrises_4779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8435" name="AutoShape 7" descr="Russia_Moscow_Sunrises_4779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8436" name="AutoShape 11" descr="Russia_Moscow_Sunrises_4779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8437" name="Picture 13" descr="orig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916113"/>
            <a:ext cx="5976937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5" descr="voda-reka-otrajenie-nebo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9458" name="Picture 7" descr="rossiyskaya-priro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412875"/>
            <a:ext cx="637222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7" descr="article1877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196975"/>
            <a:ext cx="66675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im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981075"/>
            <a:ext cx="658812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Статья 27. Каждый имеет право  свободно передвигаться и выбирать место  пребывания</a:t>
            </a:r>
          </a:p>
        </p:txBody>
      </p:sp>
      <p:pic>
        <p:nvPicPr>
          <p:cNvPr id="22530" name="Picture 7" descr="img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349500"/>
            <a:ext cx="50879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img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img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765175"/>
            <a:ext cx="6815137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37</Words>
  <Application>Microsoft Office PowerPoint</Application>
  <PresentationFormat>On-screen Show (4:3)</PresentationFormat>
  <Paragraphs>10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Calibri</vt:lpstr>
      <vt:lpstr>Тема Office</vt:lpstr>
      <vt:lpstr>Тема Office</vt:lpstr>
      <vt:lpstr>12 декабря  День Конституции Российской Федерации</vt:lpstr>
      <vt:lpstr>Слайд 2</vt:lpstr>
      <vt:lpstr>Москва-столица России</vt:lpstr>
      <vt:lpstr>Слайд 4</vt:lpstr>
      <vt:lpstr>Слайд 5</vt:lpstr>
      <vt:lpstr>Слайд 6</vt:lpstr>
      <vt:lpstr>  Статья 27. Каждый имеет право  свободно передвигаться и выбирать место  пребывания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я</cp:lastModifiedBy>
  <cp:revision>16</cp:revision>
  <dcterms:created xsi:type="dcterms:W3CDTF">2013-07-29T17:42:42Z</dcterms:created>
  <dcterms:modified xsi:type="dcterms:W3CDTF">2018-10-07T16:37:00Z</dcterms:modified>
</cp:coreProperties>
</file>