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714356"/>
            <a:ext cx="7286676" cy="542928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9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толпкин</a:t>
            </a:r>
            <a:endParaRPr lang="ru-RU" sz="9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2015-11-10T19:24:23Z</dcterms:created>
  <dcterms:modified xsi:type="dcterms:W3CDTF">2015-11-10T19:56:53Z</dcterms:modified>
</cp:coreProperties>
</file>