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9" r:id="rId4"/>
    <p:sldId id="257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3437"/>
            <a:ext cx="88519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4" y="3573016"/>
            <a:ext cx="2984294" cy="250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667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212.77.138.30.rikt.ru/images/%D0%9D%D0%BE%D0%B2%D0%BE%D1%81%D1%82%D0%B8_%D0%A4%D0%BE%D1%82%D0%BE/tol1-5-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4231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1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Забо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ливость</a:t>
            </a:r>
            <a:endParaRPr lang="ru-RU" sz="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 О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птимизм</a:t>
            </a:r>
            <a:endParaRPr lang="ru-RU" sz="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Общит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ел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ьность</a:t>
            </a:r>
            <a:endParaRPr lang="ru-RU" sz="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Жизне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дост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ость</a:t>
            </a:r>
            <a:endParaRPr lang="ru-RU" sz="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Пози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ив</a:t>
            </a:r>
            <a:endParaRPr lang="ru-RU" sz="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Уваже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ие</a:t>
            </a:r>
            <a:endParaRPr lang="ru-RU" sz="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Добр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о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та</a:t>
            </a:r>
            <a:endParaRPr lang="ru-RU" sz="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Мило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ердие</a:t>
            </a:r>
            <a:endParaRPr lang="ru-RU" sz="800" dirty="0">
              <a:ea typeface="Calibri"/>
              <a:cs typeface="Times New Roman"/>
            </a:endParaRPr>
          </a:p>
          <a:p>
            <a:r>
              <a:rPr lang="ru-RU" dirty="0" smtClean="0">
                <a:latin typeface="Times New Roman"/>
                <a:ea typeface="Calibri"/>
              </a:rPr>
              <a:t>            о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</a:rPr>
              <a:t>т</a:t>
            </a:r>
            <a:r>
              <a:rPr lang="ru-RU" dirty="0" smtClean="0">
                <a:latin typeface="Times New Roman"/>
                <a:ea typeface="Calibri"/>
              </a:rPr>
              <a:t>зывчивост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</a:rPr>
              <a:t>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899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46"/>
            <a:ext cx="9144000" cy="688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68" y="69015"/>
            <a:ext cx="7848872" cy="657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289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04664"/>
            <a:ext cx="585665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21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334963"/>
            <a:ext cx="8497887" cy="619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6400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15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</cp:lastModifiedBy>
  <cp:revision>3</cp:revision>
  <dcterms:modified xsi:type="dcterms:W3CDTF">2022-11-21T18:06:27Z</dcterms:modified>
</cp:coreProperties>
</file>