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72" r:id="rId1"/>
  </p:sldMasterIdLst>
  <p:sldIdLst>
    <p:sldId id="257" r:id="rId2"/>
    <p:sldId id="258" r:id="rId3"/>
    <p:sldId id="259" r:id="rId4"/>
    <p:sldId id="266" r:id="rId5"/>
    <p:sldId id="265" r:id="rId6"/>
    <p:sldId id="264" r:id="rId7"/>
    <p:sldId id="263" r:id="rId8"/>
    <p:sldId id="262" r:id="rId9"/>
    <p:sldId id="261" r:id="rId10"/>
    <p:sldId id="260" r:id="rId11"/>
    <p:sldId id="256" r:id="rId12"/>
  </p:sldIdLst>
  <p:sldSz cx="12192000" cy="6858000"/>
  <p:notesSz cx="6858000" cy="12192000"/>
  <p:defaultTextStyle>
    <a:lvl1pPr marL="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1pPr>
    <a:lvl2pPr marL="4572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2pPr>
    <a:lvl3pPr marL="9144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3pPr>
    <a:lvl4pPr marL="13716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4pPr>
    <a:lvl5pPr marL="18288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5pPr>
    <a:lvl6pPr marL="22860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6pPr>
    <a:lvl7pPr marL="27432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7pPr>
    <a:lvl8pPr marL="32004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8pPr>
    <a:lvl9pPr marL="36576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0000FF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  <p:ext uri="smNativeData">
      <pr:smAppRevision xmlns:mc="http://schemas.openxmlformats.org/markup-compatibility/2006" xmlns:p14="http://schemas.microsoft.com/office/powerpoint/2010/main" xmlns:p15="http://schemas.microsoft.com/office/powerpoint/2012/main" xmlns:pr="smNativeData" xmlns="smNativeData" dt="1731866982" val="1062" revOS="4"/>
      <pr:smFileRevision xmlns:mc="http://schemas.openxmlformats.org/markup-compatibility/2006" xmlns:p14="http://schemas.microsoft.com/office/powerpoint/2010/main" xmlns:p15="http://schemas.microsoft.com/office/powerpoint/2012/main" xmlns:pr="smNativeData" xmlns="smNativeData" dt="1731866982" val="101"/>
      <pr:guideOptions xmlns:mc="http://schemas.openxmlformats.org/markup-compatibility/2006" xmlns:p14="http://schemas.microsoft.com/office/powerpoint/2010/main" xmlns:p15="http://schemas.microsoft.com/office/powerpoint/2012/main" xmlns:pr="smNativeData" xmlns="smNativeData" dt="1731866982" snapToGrid="1" snapToBorders="1" snapToGuides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 showGuides="1">
      <p:cViewPr varScale="1">
        <p:scale>
          <a:sx n="81" d="100"/>
          <a:sy n="81" d="100"/>
        </p:scale>
        <p:origin x="276" y="72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9" d="100"/>
        <a:sy n="19" d="100"/>
      </p:scale>
      <p:origin x="0" y="0"/>
    </p:cViewPr>
  </p:sorterViewPr>
  <p:notesViewPr>
    <p:cSldViewPr snapToObjects="1" showGuides="1">
      <p:cViewPr>
        <p:scale>
          <a:sx n="94" d="100"/>
          <a:sy n="94" d="100"/>
        </p:scale>
        <p:origin x="377" y="556"/>
      </p:cViewPr>
      <p:guideLst/>
    </p:cSldViewPr>
  </p:notesViewPr>
  <p:gridSpacing cx="71755" cy="7175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EAAAAAAAAA"/>
              </a:ext>
            </a:extLst>
          </p:cNvSpPr>
          <p:nvPr>
            <p:ph type="ctrTitle"/>
          </p:nvPr>
        </p:nvSpPr>
        <p:spPr>
          <a:xfrm>
            <a:off x="914400" y="2129790"/>
            <a:ext cx="10363200" cy="1470660"/>
          </a:xfrm>
        </p:spPr>
        <p:txBody>
          <a:bodyPr/>
          <a:lstStyle/>
          <a:p>
            <a:r>
              <a:t>Click to edit Master title style</a:t>
            </a:r>
          </a:p>
        </p:txBody>
      </p:sp>
      <p:sp>
        <p:nvSpPr>
          <p:cNvPr id="3" name="SlideSub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QAsAAOgXAADAPwAAsCIAABAAAAAmAAAACAAAAAGAAAAAAAAA"/>
              </a:ext>
            </a:extLst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t>Click to edit Master subtitle style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D1859-17D3-88EE-9D65-E1BB562B6BB4}" type="datetime1">
              <a:t>21.11.2024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D2A54-1AD3-88DC-9D65-EC89642B6BB9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G49Ij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Q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BARwAAsCUAABAAAAAmAAAACAAAAAIAAAAAAAAA"/>
              </a:ext>
            </a:extLst>
          </p:cNvSpPr>
          <p:nvPr>
            <p:ph idx="1"/>
          </p:nvPr>
        </p:nvSpPr>
        <p:spPr/>
        <p:txBody>
          <a:bodyPr vert="vert" wrap="square" numCol="1" spcCol="215900" anchor="t">
            <a:prstTxWarp prst="textNoShape">
              <a:avLst/>
            </a:prstTxWarp>
          </a:bodyPr>
          <a:lstStyle/>
          <a:p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D500D-43D3-88A6-9D65-B5F31E2B6BE0}" type="datetime1">
              <a:t>21.11.2024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GE6c3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D18BB-F5D3-88EE-9D65-03BB562B6B56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CAAAAAQ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YDYAALABAABARwAAsCUAABAAAAAmAAAACAAAAIMAAAAAAAAA"/>
              </a:ext>
            </a:extLst>
          </p:cNvSpPr>
          <p:nvPr>
            <p:ph type="title"/>
          </p:nvPr>
        </p:nvSpPr>
        <p:spPr>
          <a:xfrm>
            <a:off x="8839200" y="274320"/>
            <a:ext cx="2743200" cy="5852160"/>
          </a:xfrm>
        </p:spPr>
        <p:txBody>
          <a:bodyPr vert="vert" wrap="square" numCol="1" spcCol="215900" anchor="b">
            <a:prstTxWarp prst="textNoShape">
              <a:avLst/>
            </a:prstTxWarp>
          </a:bodyPr>
          <a:lstStyle/>
          <a:p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Q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AfNQAAsCUAABAAAAAmAAAACAAAAAMAAAAAAAAA"/>
              </a:ext>
            </a:extLst>
          </p:cNvSpPr>
          <p:nvPr>
            <p:ph idx="1"/>
          </p:nvPr>
        </p:nvSpPr>
        <p:spPr>
          <a:xfrm>
            <a:off x="609600" y="274320"/>
            <a:ext cx="8025765" cy="5852160"/>
          </a:xfrm>
        </p:spPr>
        <p:txBody>
          <a:bodyPr vert="vert" wrap="square" numCol="1" spcCol="215900" anchor="t">
            <a:prstTxWarp prst="textNoShape">
              <a:avLst/>
            </a:prstTxWarp>
          </a:bodyPr>
          <a:lstStyle/>
          <a:p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D2C43-0DD3-88DA-9D65-FB8F622B6BAE}" type="datetime1">
              <a:t>21.11.2024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D0002-4CD3-88F6-9D65-BAA34E2B6BEF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Заголовок и содержимо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BARwAAsCUAABAAAAAmAAAACAAAAAAAAAAAAAAA"/>
              </a:ext>
            </a:extLst>
          </p:cNvSpPr>
          <p:nvPr>
            <p:ph idx="1"/>
          </p:nvPr>
        </p:nvSpPr>
        <p:spPr/>
        <p:txBody>
          <a:bodyPr/>
          <a:lstStyle/>
          <a:p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D5F90-DED3-88A9-9D65-28FC112B6B7D}" type="datetime1">
              <a:t>21.11.2024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D7219-57D3-8884-9D65-A1D13C2B6BF4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7QUAABwbAACtRQAAfSMAABAAAAAmAAAACAAAAIGAAAAAAAAA"/>
              </a:ext>
            </a:extLst>
          </p:cNvSpPr>
          <p:nvPr>
            <p:ph type="title"/>
          </p:nvPr>
        </p:nvSpPr>
        <p:spPr>
          <a:xfrm>
            <a:off x="963295" y="4406900"/>
            <a:ext cx="10363200" cy="1362075"/>
          </a:xfrm>
        </p:spPr>
        <p:txBody>
          <a:bodyPr vert="horz" wrap="square" numCol="1" spcCol="215900" anchor="t">
            <a:prstTxWarp prst="textNoShape">
              <a:avLst/>
            </a:prstTxWarp>
          </a:bodyPr>
          <a:lstStyle>
            <a:lvl1pPr algn="l">
              <a:defRPr sz="4000" b="1" cap="all"/>
            </a:lvl1pPr>
          </a:lstStyle>
          <a:p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7QUAAOERAACtRQAAHBsAABAAAAAmAAAACAAAAIGAAAAAAAAA"/>
              </a:ext>
            </a:extLst>
          </p:cNvSpPr>
          <p:nvPr>
            <p:ph idx="1"/>
          </p:nvPr>
        </p:nvSpPr>
        <p:spPr>
          <a:xfrm>
            <a:off x="963295" y="2906395"/>
            <a:ext cx="10363200" cy="1500505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000" cap="none"/>
            </a:lvl1pPr>
            <a:lvl2pPr marL="457200" indent="0">
              <a:buNone/>
              <a:defRPr sz="1800" cap="none"/>
            </a:lvl2pPr>
            <a:lvl3pPr marL="914400" indent="0">
              <a:buNone/>
              <a:defRPr sz="1600" cap="none"/>
            </a:lvl3pPr>
            <a:lvl4pPr marL="1371600" indent="0">
              <a:buNone/>
              <a:defRPr sz="1400" cap="none"/>
            </a:lvl4pPr>
            <a:lvl5pPr marL="1828800" indent="0">
              <a:buNone/>
              <a:defRPr sz="1400" cap="none"/>
            </a:lvl5pPr>
            <a:lvl6pPr marL="2286000" indent="0">
              <a:buNone/>
              <a:defRPr sz="1400" cap="none"/>
            </a:lvl6pPr>
            <a:lvl7pPr marL="2743200" indent="0">
              <a:buNone/>
              <a:defRPr sz="1400" cap="none"/>
            </a:lvl7pPr>
            <a:lvl8pPr marL="3200400" indent="0">
              <a:buNone/>
              <a:defRPr sz="1400" cap="none"/>
            </a:lvl8pPr>
            <a:lvl9pPr marL="3657600" indent="0">
              <a:buNone/>
              <a:defRPr sz="1400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D1944-0AD3-88EF-9D65-FCBA572B6BA9}" type="datetime1">
              <a:t>21.11.2024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D4888-C6D3-88BE-9D65-30EB062B6B65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Заголовок и 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Click to edit Master title style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DhJAAAsCUAABAAAAAmAAAACAAAAAGAAAAAAAAA"/>
              </a:ext>
            </a:extLst>
          </p:cNvSpPr>
          <p:nvPr>
            <p:ph idx="1"/>
          </p:nvPr>
        </p:nvSpPr>
        <p:spPr>
          <a:xfrm>
            <a:off x="609600" y="1600200"/>
            <a:ext cx="5385435" cy="4526280"/>
          </a:xfrm>
        </p:spPr>
        <p:txBody>
          <a:bodyPr/>
          <a:lstStyle>
            <a:lvl1pPr>
              <a:defRPr sz="2800" cap="none"/>
            </a:lvl1pPr>
            <a:lvl2pPr>
              <a:defRPr sz="2400" cap="none"/>
            </a:lvl2pPr>
            <a:lvl3pPr>
              <a:defRPr sz="2000" cap="none"/>
            </a:lvl3pPr>
            <a:lvl4pPr>
              <a:defRPr sz="1800" cap="none"/>
            </a:lvl4pPr>
            <a:lvl5pPr>
              <a:defRPr sz="1800" cap="none"/>
            </a:lvl5pPr>
            <a:lvl6pPr>
              <a:defRPr sz="1800" cap="none"/>
            </a:lvl6pPr>
            <a:lvl7pPr>
              <a:defRPr sz="1800" cap="none"/>
            </a:lvl7pPr>
            <a:lvl8pPr>
              <a:defRPr sz="1800" cap="none"/>
            </a:lvl8pPr>
            <a:lvl9pPr>
              <a:defRPr sz="1800" cap="none"/>
            </a:lvl9pPr>
          </a:lstStyle>
          <a:p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HyYAANgJAABARwAAsCUAABAAAAAmAAAACAAAAAGAAAAAAAAA"/>
              </a:ext>
            </a:extLst>
          </p:cNvSpPr>
          <p:nvPr>
            <p:ph idx="2"/>
          </p:nvPr>
        </p:nvSpPr>
        <p:spPr>
          <a:xfrm>
            <a:off x="6196965" y="1600200"/>
            <a:ext cx="5385435" cy="4526280"/>
          </a:xfrm>
        </p:spPr>
        <p:txBody>
          <a:bodyPr/>
          <a:lstStyle>
            <a:lvl1pPr>
              <a:defRPr sz="2800" cap="none"/>
            </a:lvl1pPr>
            <a:lvl2pPr>
              <a:defRPr sz="2400" cap="none"/>
            </a:lvl2pPr>
            <a:lvl3pPr>
              <a:defRPr sz="2000" cap="none"/>
            </a:lvl3pPr>
            <a:lvl4pPr>
              <a:defRPr sz="1800" cap="none"/>
            </a:lvl4pPr>
            <a:lvl5pPr>
              <a:defRPr sz="1800" cap="none"/>
            </a:lvl5pPr>
            <a:lvl6pPr>
              <a:defRPr sz="1800" cap="none"/>
            </a:lvl6pPr>
            <a:lvl7pPr>
              <a:defRPr sz="1800" cap="none"/>
            </a:lvl7pPr>
            <a:lvl8pPr>
              <a:defRPr sz="1800" cap="none"/>
            </a:lvl8pPr>
            <a:lvl9pPr>
              <a:defRPr sz="1800" cap="none"/>
            </a:lvl9pPr>
          </a:lstStyle>
          <a:p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D074B-05D3-88F1-9D65-F3A4492B6BA6}" type="datetime1">
              <a:t>21.11.2024</a:t>
            </a:fld>
            <a:endParaRPr/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D072C-62D3-88F1-9D65-94A4492B6BC1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Click to edit Master title style</a:t>
            </a:r>
          </a:p>
        </p:txBody>
      </p:sp>
      <p:sp>
        <p:nvSpPr>
          <p:cNvPr id="3" name="SlideText3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HEJAADjJAAAYQ0AABAAAAAmAAAACAAAAIGAAAAAAAAA"/>
              </a:ext>
            </a:extLst>
          </p:cNvSpPr>
          <p:nvPr>
            <p:ph idx="1"/>
          </p:nvPr>
        </p:nvSpPr>
        <p:spPr>
          <a:xfrm>
            <a:off x="609600" y="1534795"/>
            <a:ext cx="5386705" cy="64008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400" b="1" cap="none"/>
            </a:lvl1pPr>
            <a:lvl2pPr marL="457200" indent="0">
              <a:buNone/>
              <a:defRPr sz="2000" b="1" cap="none"/>
            </a:lvl2pPr>
            <a:lvl3pPr marL="914400" indent="0">
              <a:buNone/>
              <a:defRPr sz="1800" b="1" cap="none"/>
            </a:lvl3pPr>
            <a:lvl4pPr marL="1371600" indent="0">
              <a:buNone/>
              <a:defRPr sz="1600" b="1" cap="none"/>
            </a:lvl4pPr>
            <a:lvl5pPr marL="1828800" indent="0">
              <a:buNone/>
              <a:defRPr sz="1600" b="1" cap="none"/>
            </a:lvl5pPr>
            <a:lvl6pPr marL="2286000" indent="0">
              <a:buNone/>
              <a:defRPr sz="1600" b="1" cap="none"/>
            </a:lvl6pPr>
            <a:lvl7pPr marL="2743200" indent="0">
              <a:buNone/>
              <a:defRPr sz="1600" b="1" cap="none"/>
            </a:lvl7pPr>
            <a:lvl8pPr marL="3200400" indent="0">
              <a:buNone/>
              <a:defRPr sz="1600" b="1" cap="none"/>
            </a:lvl8pPr>
            <a:lvl9pPr marL="3657600" indent="0">
              <a:buNone/>
              <a:defRPr sz="1600" b="1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GENAADjJAAAsCUAABAAAAAmAAAACAAAAAGAAAAAAAAA"/>
              </a:ext>
            </a:extLst>
          </p:cNvSpPr>
          <p:nvPr>
            <p:ph idx="2"/>
          </p:nvPr>
        </p:nvSpPr>
        <p:spPr>
          <a:xfrm>
            <a:off x="609600" y="2174875"/>
            <a:ext cx="5386705" cy="3951605"/>
          </a:xfrm>
        </p:spPr>
        <p:txBody>
          <a:bodyPr/>
          <a:lstStyle>
            <a:lvl1pPr>
              <a:defRPr sz="2400" cap="none"/>
            </a:lvl1pPr>
            <a:lvl2pPr>
              <a:defRPr sz="2000" cap="none"/>
            </a:lvl2pPr>
            <a:lvl3pPr>
              <a:defRPr sz="1800" cap="none"/>
            </a:lvl3pPr>
            <a:lvl4pPr>
              <a:defRPr sz="1600" cap="none"/>
            </a:lvl4pPr>
            <a:lvl5pPr>
              <a:defRPr sz="1600" cap="none"/>
            </a:lvl5pPr>
            <a:lvl6pPr>
              <a:defRPr sz="1600" cap="none"/>
            </a:lvl6pPr>
            <a:lvl7pPr>
              <a:defRPr sz="1600" cap="none"/>
            </a:lvl7pPr>
            <a:lvl8pPr>
              <a:defRPr sz="1600" cap="none"/>
            </a:lvl8pPr>
            <a:lvl9pPr>
              <a:defRPr sz="1600" cap="none"/>
            </a:lvl9pPr>
          </a:lstStyle>
          <a:p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5" name="SlideText2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HSYAAHEJAABARwAAYQ0AABAAAAAmAAAACAAAAIGAAAAAAAAA"/>
              </a:ext>
            </a:extLst>
          </p:cNvSpPr>
          <p:nvPr>
            <p:ph idx="3"/>
          </p:nvPr>
        </p:nvSpPr>
        <p:spPr>
          <a:xfrm>
            <a:off x="6195695" y="1534795"/>
            <a:ext cx="5386705" cy="64008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400" b="1" cap="none"/>
            </a:lvl1pPr>
            <a:lvl2pPr marL="457200" indent="0">
              <a:buNone/>
              <a:defRPr sz="2000" b="1" cap="none"/>
            </a:lvl2pPr>
            <a:lvl3pPr marL="914400" indent="0">
              <a:buNone/>
              <a:defRPr sz="1800" b="1" cap="none"/>
            </a:lvl3pPr>
            <a:lvl4pPr marL="1371600" indent="0">
              <a:buNone/>
              <a:defRPr sz="1600" b="1" cap="none"/>
            </a:lvl4pPr>
            <a:lvl5pPr marL="1828800" indent="0">
              <a:buNone/>
              <a:defRPr sz="1600" b="1" cap="none"/>
            </a:lvl5pPr>
            <a:lvl6pPr marL="2286000" indent="0">
              <a:buNone/>
              <a:defRPr sz="1600" b="1" cap="none"/>
            </a:lvl6pPr>
            <a:lvl7pPr marL="2743200" indent="0">
              <a:buNone/>
              <a:defRPr sz="1600" b="1" cap="none"/>
            </a:lvl7pPr>
            <a:lvl8pPr marL="3200400" indent="0">
              <a:buNone/>
              <a:defRPr sz="1600" b="1" cap="none"/>
            </a:lvl8pPr>
            <a:lvl9pPr marL="3657600" indent="0">
              <a:buNone/>
              <a:defRPr sz="1600" b="1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6" name="SlideText4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HSYAAGENAABARwAAsCUAABAAAAAmAAAACAAAAAGAAAAAAAAA"/>
              </a:ext>
            </a:extLst>
          </p:cNvSpPr>
          <p:nvPr>
            <p:ph idx="4"/>
          </p:nvPr>
        </p:nvSpPr>
        <p:spPr>
          <a:xfrm>
            <a:off x="6195695" y="2174875"/>
            <a:ext cx="5386705" cy="3951605"/>
          </a:xfrm>
        </p:spPr>
        <p:txBody>
          <a:bodyPr/>
          <a:lstStyle>
            <a:lvl1pPr>
              <a:defRPr sz="2400" cap="none"/>
            </a:lvl1pPr>
            <a:lvl2pPr>
              <a:defRPr sz="2000" cap="none"/>
            </a:lvl2pPr>
            <a:lvl3pPr>
              <a:defRPr sz="1800" cap="none"/>
            </a:lvl3pPr>
            <a:lvl4pPr>
              <a:defRPr sz="1600" cap="none"/>
            </a:lvl4pPr>
            <a:lvl5pPr>
              <a:defRPr sz="1600" cap="none"/>
            </a:lvl5pPr>
            <a:lvl6pPr>
              <a:defRPr sz="1600" cap="none"/>
            </a:lvl6pPr>
            <a:lvl7pPr>
              <a:defRPr sz="1600" cap="none"/>
            </a:lvl7pPr>
            <a:lvl8pPr>
              <a:defRPr sz="1600" cap="none"/>
            </a:lvl8pPr>
            <a:lvl9pPr>
              <a:defRPr sz="1600" cap="none"/>
            </a:lvl9pPr>
          </a:lstStyle>
          <a:p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7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D61D2-9CD3-8897-9D65-6AC22F2B6B3F}" type="datetime1">
              <a:t>21.11.2024</a:t>
            </a:fld>
            <a:endParaRPr/>
          </a:p>
        </p:txBody>
      </p:sp>
      <p:sp>
        <p:nvSpPr>
          <p:cNvPr id="8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9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D6822-6CD3-889E-9D65-9ACB262B6BCF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Click to edit Master title style</a:t>
            </a:r>
          </a:p>
        </p:txBody>
      </p:sp>
      <p:sp>
        <p:nvSpPr>
          <p:cNvPr id="3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D1531-7FD3-88E3-9D65-89B65B2B6BDC}" type="datetime1">
              <a:t>21.11.2024</a:t>
            </a:fld>
            <a:endParaRPr/>
          </a:p>
        </p:txBody>
      </p:sp>
      <p:sp>
        <p:nvSpPr>
          <p:cNvPr id="4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D66DC-92D3-8890-9D65-64C5282B6B31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Пусто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D33A6-E8D3-88C5-9D65-1E907D2B6B4B}" type="datetime1">
              <a:t>21.11.2024</a:t>
            </a:fld>
            <a:endParaRPr/>
          </a:p>
        </p:txBody>
      </p:sp>
      <p:sp>
        <p:nvSpPr>
          <p:cNvPr id="3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4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D0062-2CD3-88F6-9D65-DAA34E2B6B8F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K4BAABtHAAA1AgAABAAAAAmAAAACAAAAIGAAAAAAAAA"/>
              </a:ext>
            </a:extLst>
          </p:cNvSpPr>
          <p:nvPr>
            <p:ph type="title"/>
          </p:nvPr>
        </p:nvSpPr>
        <p:spPr>
          <a:xfrm>
            <a:off x="609600" y="273050"/>
            <a:ext cx="4011295" cy="116205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algn="l">
              <a:defRPr sz="2000" b="1" cap="none"/>
            </a:lvl1pPr>
          </a:lstStyle>
          <a:p>
            <a:r>
              <a:t>Click to edit Master title style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Ux0AAK4BAABARwAAsCUAABAAAAAmAAAACAAAAAGAAAAAAAAA"/>
              </a:ext>
            </a:extLst>
          </p:cNvSpPr>
          <p:nvPr>
            <p:ph idx="1"/>
          </p:nvPr>
        </p:nvSpPr>
        <p:spPr>
          <a:xfrm>
            <a:off x="4766945" y="273050"/>
            <a:ext cx="6815455" cy="5853430"/>
          </a:xfrm>
        </p:spPr>
        <p:txBody>
          <a:bodyPr/>
          <a:lstStyle>
            <a:lvl1pPr>
              <a:defRPr sz="3200" cap="none"/>
            </a:lvl1pPr>
            <a:lvl2pPr>
              <a:defRPr sz="2800" cap="none"/>
            </a:lvl2pPr>
            <a:lvl3pPr>
              <a:defRPr sz="2400" cap="none"/>
            </a:lvl3pPr>
            <a:lvl4pPr>
              <a:defRPr sz="2000" cap="none"/>
            </a:lvl4pPr>
            <a:lvl5pPr>
              <a:defRPr sz="2000" cap="none"/>
            </a:lvl5pPr>
            <a:lvl6pPr>
              <a:defRPr sz="2000" cap="none"/>
            </a:lvl6pPr>
            <a:lvl7pPr>
              <a:defRPr sz="2000" cap="none"/>
            </a:lvl7pPr>
            <a:lvl8pPr>
              <a:defRPr sz="2000" cap="none"/>
            </a:lvl8pPr>
            <a:lvl9pPr>
              <a:defRPr sz="2000" cap="none"/>
            </a:lvl9pPr>
          </a:lstStyle>
          <a:p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QIAABtHAAAsCUAABAAAAAmAAAACAAAAAGAAAAAAAAA"/>
              </a:ext>
            </a:extLst>
          </p:cNvSpPr>
          <p:nvPr>
            <p:ph idx="2"/>
          </p:nvPr>
        </p:nvSpPr>
        <p:spPr>
          <a:xfrm>
            <a:off x="609600" y="1435100"/>
            <a:ext cx="4011295" cy="4691380"/>
          </a:xfrm>
        </p:spPr>
        <p:txBody>
          <a:bodyPr/>
          <a:lstStyle>
            <a:lvl1pPr marL="0" indent="0">
              <a:buNone/>
              <a:defRPr sz="1400" cap="none"/>
            </a:lvl1pPr>
            <a:lvl2pPr marL="457200" indent="0">
              <a:buNone/>
              <a:defRPr sz="1200" cap="none"/>
            </a:lvl2pPr>
            <a:lvl3pPr marL="914400" indent="0">
              <a:buNone/>
              <a:defRPr sz="1000" cap="none"/>
            </a:lvl3pPr>
            <a:lvl4pPr marL="1371600" indent="0">
              <a:buNone/>
              <a:defRPr sz="900" cap="none"/>
            </a:lvl4pPr>
            <a:lvl5pPr marL="1828800" indent="0">
              <a:buNone/>
              <a:defRPr sz="900" cap="none"/>
            </a:lvl5pPr>
            <a:lvl6pPr marL="2286000" indent="0">
              <a:buNone/>
              <a:defRPr sz="900" cap="none"/>
            </a:lvl6pPr>
            <a:lvl7pPr marL="2743200" indent="0">
              <a:buNone/>
              <a:defRPr sz="900" cap="none"/>
            </a:lvl7pPr>
            <a:lvl8pPr marL="3200400" indent="0">
              <a:buNone/>
              <a:defRPr sz="900" cap="none"/>
            </a:lvl8pPr>
            <a:lvl9pPr marL="3657600" indent="0">
              <a:buNone/>
              <a:defRPr sz="900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D4933-7DD3-88BF-9D65-8BEA072B6BDE}" type="datetime1">
              <a:t>21.11.2024</a:t>
            </a:fld>
            <a:endParaRPr/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NwY0I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D004E-00D3-88F6-9D65-F6A34E2B6BA3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sw4AAIgdAACzOwAABCEAABAAAAAmAAAACAAAAIGAAAAAAAAA"/>
              </a:ext>
            </a:extLst>
          </p:cNvSpPr>
          <p:nvPr>
            <p:ph type="title"/>
          </p:nvPr>
        </p:nvSpPr>
        <p:spPr>
          <a:xfrm>
            <a:off x="2389505" y="4800600"/>
            <a:ext cx="7315200" cy="56642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algn="l">
              <a:defRPr sz="2000" b="1" cap="none"/>
            </a:lvl1pPr>
          </a:lstStyle>
          <a:p>
            <a:r>
              <a:t>Click to edit Master title style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sw4AAMYDAACzOwAAFh0AABAAAAAmAAAACAAAAAGAAAAAAAAA"/>
              </a:ext>
            </a:extLst>
          </p:cNvSpPr>
          <p:nvPr>
            <p:ph idx="1"/>
          </p:nvPr>
        </p:nvSpPr>
        <p:spPr>
          <a:xfrm>
            <a:off x="2389505" y="613410"/>
            <a:ext cx="7315200" cy="4114800"/>
          </a:xfrm>
        </p:spPr>
        <p:txBody>
          <a:bodyPr/>
          <a:lstStyle>
            <a:lvl1pPr marL="0" indent="0">
              <a:buNone/>
              <a:defRPr sz="3200" cap="none"/>
            </a:lvl1pPr>
            <a:lvl2pPr marL="457200" indent="0">
              <a:buNone/>
              <a:defRPr sz="2800" cap="none"/>
            </a:lvl2pPr>
            <a:lvl3pPr marL="914400" indent="0">
              <a:buNone/>
              <a:defRPr sz="2400" cap="none"/>
            </a:lvl3pPr>
            <a:lvl4pPr marL="1371600" indent="0">
              <a:buNone/>
              <a:defRPr sz="2000" cap="none"/>
            </a:lvl4pPr>
            <a:lvl5pPr marL="1828800" indent="0">
              <a:buNone/>
              <a:defRPr sz="2000" cap="none"/>
            </a:lvl5pPr>
            <a:lvl6pPr marL="2286000" indent="0">
              <a:buNone/>
              <a:defRPr sz="2000" cap="none"/>
            </a:lvl6pPr>
            <a:lvl7pPr marL="2743200" indent="0">
              <a:buNone/>
              <a:defRPr sz="2000" cap="none"/>
            </a:lvl7pPr>
            <a:lvl8pPr marL="3200400" indent="0">
              <a:buNone/>
              <a:defRPr sz="2000" cap="none"/>
            </a:lvl8pPr>
            <a:lvl9pPr marL="3657600" indent="0">
              <a:buNone/>
              <a:defRPr sz="2000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sw4AAAQhAACzOwAA+CUAABAAAAAmAAAACAAAAAGAAAAAAAAA"/>
              </a:ext>
            </a:extLst>
          </p:cNvSpPr>
          <p:nvPr>
            <p:ph idx="2"/>
          </p:nvPr>
        </p:nvSpPr>
        <p:spPr>
          <a:xfrm>
            <a:off x="2389505" y="5367020"/>
            <a:ext cx="7315200" cy="805180"/>
          </a:xfrm>
        </p:spPr>
        <p:txBody>
          <a:bodyPr/>
          <a:lstStyle>
            <a:lvl1pPr marL="0" indent="0">
              <a:buNone/>
              <a:defRPr sz="1400" cap="none"/>
            </a:lvl1pPr>
            <a:lvl2pPr marL="457200" indent="0">
              <a:buNone/>
              <a:defRPr sz="1200" cap="none"/>
            </a:lvl2pPr>
            <a:lvl3pPr marL="914400" indent="0">
              <a:buNone/>
              <a:defRPr sz="1000" cap="none"/>
            </a:lvl3pPr>
            <a:lvl4pPr marL="1371600" indent="0">
              <a:buNone/>
              <a:defRPr sz="900" cap="none"/>
            </a:lvl4pPr>
            <a:lvl5pPr marL="1828800" indent="0">
              <a:buNone/>
              <a:defRPr sz="900" cap="none"/>
            </a:lvl5pPr>
            <a:lvl6pPr marL="2286000" indent="0">
              <a:buNone/>
              <a:defRPr sz="900" cap="none"/>
            </a:lvl6pPr>
            <a:lvl7pPr marL="2743200" indent="0">
              <a:buNone/>
              <a:defRPr sz="900" cap="none"/>
            </a:lvl7pPr>
            <a:lvl8pPr marL="3200400" indent="0">
              <a:buNone/>
              <a:defRPr sz="900" cap="none"/>
            </a:lvl8pPr>
            <a:lvl9pPr marL="3657600" indent="0">
              <a:buNone/>
              <a:defRPr sz="900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D70B0-FED3-8886-9D65-08D33E2B6B5D}" type="datetime1">
              <a:t>21.11.2024</a:t>
            </a:fld>
            <a:endParaRPr/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D4DF0-BED3-88BB-9D65-48EE032B6B1D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Оформление по умолчанию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P//////////"/>
              </a:ext>
            </a:extLst>
          </p:cNvSpPr>
          <p:nvPr>
            <p:ph type="title"/>
          </p:nvPr>
        </p:nvSpPr>
        <p:spPr>
          <a:xfrm>
            <a:off x="609600" y="274320"/>
            <a:ext cx="10972800" cy="114300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/>
          <a:p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BARwAAsCUAABAAAAAmAAAACAAAAP//////////"/>
              </a:ext>
            </a:extLst>
          </p:cNvSpPr>
          <p:nvPr>
            <p:ph type="body" idx="1"/>
          </p:nvPr>
        </p:nvSpPr>
        <p:spPr>
          <a:xfrm>
            <a:off x="609600" y="1600200"/>
            <a:ext cx="10972800" cy="452628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t">
            <a:prstTxWarp prst="textNoShape">
              <a:avLst/>
            </a:prstTxWarp>
          </a:bodyPr>
          <a:lstStyle/>
          <a:p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P//////////"/>
              </a:ext>
            </a:extLst>
          </p:cNvSpPr>
          <p:nvPr>
            <p:ph type="dt" sz="quarter" idx="2"/>
          </p:nvPr>
        </p:nvSpPr>
        <p:spPr>
          <a:xfrm>
            <a:off x="609600" y="6356985"/>
            <a:ext cx="2844165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l">
              <a:defRPr sz="1200" cap="none"/>
            </a:lvl1pPr>
          </a:lstStyle>
          <a:p>
            <a:fld id="{3EDD550B-45D3-88A3-9D65-B3F61B2B6BE6}" type="datetime1">
              <a:t>21.11.2024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P//////////"/>
              </a:ext>
            </a:extLst>
          </p:cNvSpPr>
          <p:nvPr>
            <p:ph type="ftr" sz="quarter" idx="3"/>
          </p:nvPr>
        </p:nvSpPr>
        <p:spPr>
          <a:xfrm>
            <a:off x="4166235" y="6356985"/>
            <a:ext cx="3859530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ctr">
              <a:defRPr sz="1200" cap="none"/>
            </a:lvl1pPr>
          </a:lstStyle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P////8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P//////////"/>
              </a:ext>
            </a:extLst>
          </p:cNvSpPr>
          <p:nvPr>
            <p:ph type="sldNum" sz="quarter" idx="4"/>
          </p:nvPr>
        </p:nvSpPr>
        <p:spPr>
          <a:xfrm>
            <a:off x="8738235" y="6356985"/>
            <a:ext cx="2844165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r">
              <a:defRPr sz="1200" cap="none"/>
            </a:lvl1pPr>
          </a:lstStyle>
          <a:p>
            <a:fld id="{3EDD693F-71D3-889F-9D65-87CA272B6BD2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sldNum="0" hdr="0" ftr="0" dt="0"/>
  <p:txStyles>
    <p:titleStyle>
      <a:lvl1pPr marL="0" marR="0" indent="0" algn="ctr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4400" b="0" i="0" u="none" strike="noStrike" kern="1" cap="none" spc="0" baseline="0">
          <a:solidFill>
            <a:schemeClr val="tx2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1pPr>
      <a:lvl2pPr marL="457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2pPr>
      <a:lvl3pPr marL="914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3pPr>
      <a:lvl4pPr marL="1371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4pPr>
      <a:lvl5pPr marL="18288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5pPr>
      <a:lvl6pPr marL="22860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6pPr>
      <a:lvl7pPr marL="2743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7pPr>
      <a:lvl8pPr marL="3200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8pPr>
      <a:lvl9pPr marL="3657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9pPr>
    </p:titleStyle>
    <p:bodyStyle>
      <a:lvl1pPr marL="342900" marR="0" indent="-3429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32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1pPr>
      <a:lvl2pPr marL="742950" marR="0" indent="-28575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–"/>
        <a:tabLst/>
        <a:defRPr sz="2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2pPr>
      <a:lvl3pPr marL="11430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4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3pPr>
      <a:lvl4pPr marL="16002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–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4pPr>
      <a:lvl5pPr marL="20574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»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5pPr>
      <a:lvl6pPr marL="25146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6pPr>
      <a:lvl7pPr marL="29718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7pPr>
      <a:lvl8pPr marL="34290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8pPr>
      <a:lvl9pPr marL="38862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9pPr>
    </p:bodyStyle>
    <p:otherStyle>
      <a:lvl1pPr marL="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1pPr>
      <a:lvl2pPr marL="457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2pPr>
      <a:lvl3pPr marL="914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3pPr>
      <a:lvl4pPr marL="1371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4pPr>
      <a:lvl5pPr marL="18288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5pPr>
      <a:lvl6pPr marL="22860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6pPr>
      <a:lvl7pPr marL="2743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7pPr>
      <a:lvl8pPr marL="3200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8pPr>
      <a:lvl9pPr marL="3657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rcRect/>
          <a:tile sx="100000" sy="100000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AAAAAAmAAAACAAAAAEAAAAAAAAA"/>
              </a:ext>
            </a:extLst>
          </p:cNvSpPr>
          <p:nvPr>
            <p:ph type="ctrTitle"/>
          </p:nvPr>
        </p:nvSpPr>
        <p:spPr>
          <a:xfrm>
            <a:off x="914400" y="2129790"/>
            <a:ext cx="10363200" cy="1470660"/>
          </a:xfrm>
        </p:spPr>
        <p:txBody>
          <a:bodyPr/>
          <a:lstStyle/>
          <a:p>
            <a:pPr>
              <a:defRPr cap="none">
                <a:solidFill>
                  <a:schemeClr val="bg1"/>
                </a:solidFill>
                <a:latin typeface="Bahnschrift" pitchFamily="2" charset="-52"/>
                <a:ea typeface="Bahnschrift" pitchFamily="2" charset="-52"/>
                <a:cs typeface="Bahnschrift" pitchFamily="2" charset="-52"/>
              </a:defRPr>
            </a:pPr>
            <a:r>
              <a:rPr dirty="0" err="1" smtClean="0"/>
              <a:t>Пр</a:t>
            </a:r>
            <a:r>
              <a:rPr lang="ru-RU" dirty="0"/>
              <a:t>е</a:t>
            </a:r>
            <a:r>
              <a:rPr dirty="0" err="1" smtClean="0"/>
              <a:t>зентация</a:t>
            </a:r>
            <a:r>
              <a:rPr dirty="0" smtClean="0"/>
              <a:t> </a:t>
            </a:r>
            <a:r>
              <a:rPr dirty="0"/>
              <a:t>«</a:t>
            </a:r>
            <a:r>
              <a:rPr dirty="0" err="1"/>
              <a:t>Попробуй</a:t>
            </a:r>
            <a:r>
              <a:rPr dirty="0"/>
              <a:t> </a:t>
            </a:r>
            <a:r>
              <a:rPr dirty="0" err="1"/>
              <a:t>объяснить</a:t>
            </a:r>
            <a:r>
              <a:rPr dirty="0"/>
              <a:t>»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fade/>
        <p:extLst>
          <p:ext uri="smNativeData">
            <pr:smNativeData xmlns:p15="http://schemas.microsoft.com/office/powerpoint/2012/main" xmlns:pr="smNativeData" xmlns="smNativeData" val="ZjE6ZwAAAAC4CwAAAAAAAGg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ZjE6ZwAAAAC4CwAAAAAAAGg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rcRect/>
          <a:tile sx="100000" sy="100000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pPr>
              <a:defRPr cap="none">
                <a:solidFill>
                  <a:schemeClr val="bg1"/>
                </a:solidFill>
                <a:latin typeface="Bahnschrift" pitchFamily="2" charset="-52"/>
                <a:ea typeface="Bahnschrift" pitchFamily="2" charset="-52"/>
                <a:cs typeface="Bahnschrift" pitchFamily="2" charset="-52"/>
              </a:defRPr>
            </a:pPr>
            <a:r>
              <a:t>9.Почему в банях и прачечных некоторые металлические трубы, по которым подается вода, покрыты капельками воды, тогда как поверхность других труб сухая?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fade/>
        <p:extLst>
          <p:ext uri="smNativeData">
            <pr:smNativeData xmlns:p15="http://schemas.microsoft.com/office/powerpoint/2012/main" xmlns:pr="smNativeData" xmlns="smNativeData" val="ZjE6ZwAAAAC4CwAAAAAAAGg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ZjE6ZwAAAAC4CwAAAAAAAGg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rcRect/>
          <a:tile sx="100000" sy="100000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pPr>
              <a:defRPr cap="none">
                <a:solidFill>
                  <a:schemeClr val="bg1"/>
                </a:solidFill>
                <a:latin typeface="Bahnschrift" pitchFamily="2" charset="-52"/>
                <a:ea typeface="Bahnschrift" pitchFamily="2" charset="-52"/>
                <a:cs typeface="Bahnschrift" pitchFamily="2" charset="-52"/>
              </a:defRPr>
            </a:pPr>
            <a:r>
              <a:t>10.Почему не кипит вода в открытой стеклянной пробирке, опущенной в кипящую воду?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fade/>
        <p:extLst>
          <p:ext uri="smNativeData">
            <pr:smNativeData xmlns:p15="http://schemas.microsoft.com/office/powerpoint/2012/main" xmlns:pr="smNativeData" xmlns="smNativeData" val="ZjE6ZwAAAAC4CwAAAAAAAGg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ZjE6ZwAAAAC4CwAAAAAAAGg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rcRect/>
          <a:tile sx="100000" sy="100000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F8AY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pPr>
              <a:defRPr cap="none">
                <a:solidFill>
                  <a:schemeClr val="bg1"/>
                </a:solidFill>
                <a:latin typeface="Bahnschrift" pitchFamily="2" charset="-52"/>
                <a:ea typeface="Bahnschrift" pitchFamily="2" charset="-52"/>
                <a:cs typeface="Bahnschrift" pitchFamily="2" charset="-52"/>
              </a:defRPr>
            </a:pPr>
            <a:r>
              <a:t>1. Если жидкость, находящуюся в закупоренной бутылке, энергично встряхивать, то её температура повышается.Почему нагревается жидкость?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fade/>
        <p:extLst>
          <p:ext uri="smNativeData">
            <pr:smNativeData xmlns:p15="http://schemas.microsoft.com/office/powerpoint/2012/main" xmlns:pr="smNativeData" xmlns="smNativeData" val="ZjE6ZwAAAAC4CwAAAAAAAGg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ZjE6ZwAAAAC4CwAAAAAAAGg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rcRect/>
          <a:tile sx="100000" sy="100000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pPr>
              <a:defRPr cap="none">
                <a:solidFill>
                  <a:schemeClr val="bg1"/>
                </a:solidFill>
                <a:latin typeface="Bahnschrift" pitchFamily="2" charset="-52"/>
                <a:ea typeface="Bahnschrift" pitchFamily="2" charset="-52"/>
                <a:cs typeface="Bahnschrift" pitchFamily="2" charset="-52"/>
              </a:defRPr>
            </a:pPr>
            <a:r>
              <a:t>2.Кирпич кажется на ощупь теплее, чем мрамор при той же температуре.Какой материал обладает лучшими теплоизоляционными свойствами?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fade/>
        <p:extLst>
          <p:ext uri="smNativeData">
            <pr:smNativeData xmlns:p15="http://schemas.microsoft.com/office/powerpoint/2012/main" xmlns:pr="smNativeData" xmlns="smNativeData" val="ZjE6ZwAAAAC4CwAAAAAAAGg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ZjE6ZwAAAAC4CwAAAAAAAGg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rcRect/>
          <a:tile sx="100000" sy="100000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pPr>
              <a:defRPr cap="none">
                <a:solidFill>
                  <a:schemeClr val="bg1"/>
                </a:solidFill>
                <a:latin typeface="Bahnschrift" pitchFamily="2" charset="-52"/>
                <a:ea typeface="Bahnschrift" pitchFamily="2" charset="-52"/>
                <a:cs typeface="Bahnschrift" pitchFamily="2" charset="-52"/>
              </a:defRPr>
            </a:pPr>
            <a:r>
              <a:t>3.Целесообразно ли в северных и средних широтах разводить сады в низинах?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fade/>
        <p:extLst>
          <p:ext uri="smNativeData">
            <pr:smNativeData xmlns:p15="http://schemas.microsoft.com/office/powerpoint/2012/main" xmlns:pr="smNativeData" xmlns="smNativeData" val="ZjE6ZwAAAAC4CwAAAAAAAGg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ZjE6ZwAAAAC4CwAAAAAAAGg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rcRect/>
          <a:tile sx="100000" sy="100000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pPr>
              <a:defRPr cap="none">
                <a:solidFill>
                  <a:schemeClr val="bg1"/>
                </a:solidFill>
                <a:latin typeface="Bahnschrift" pitchFamily="2" charset="-52"/>
                <a:ea typeface="Bahnschrift" pitchFamily="2" charset="-52"/>
                <a:cs typeface="Bahnschrift" pitchFamily="2" charset="-52"/>
              </a:defRPr>
            </a:pPr>
            <a:r>
              <a:t>4.Если в мае или в сентябре днем было ясно, а вечером небо затянулось облаками, то следует ли ожидать начью заморозков?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fade/>
        <p:extLst>
          <p:ext uri="smNativeData">
            <pr:smNativeData xmlns:p15="http://schemas.microsoft.com/office/powerpoint/2012/main" xmlns:pr="smNativeData" xmlns="smNativeData" val="ZjE6ZwAAAAC4CwAAAAAAAGg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ZjE6ZwAAAAC4CwAAAAAAAGg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rcRect/>
          <a:tile sx="100000" sy="100000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pPr>
              <a:defRPr cap="none">
                <a:solidFill>
                  <a:schemeClr val="bg1"/>
                </a:solidFill>
                <a:latin typeface="Bahnschrift" pitchFamily="2" charset="-52"/>
                <a:ea typeface="Bahnschrift" pitchFamily="2" charset="-52"/>
                <a:cs typeface="Bahnschrift" pitchFamily="2" charset="-52"/>
              </a:defRPr>
            </a:pPr>
            <a:r>
              <a:t>5. Почему в приморских странах климат умереннее, чем в областях, находящихся в глубине материков?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fade/>
        <p:extLst>
          <p:ext uri="smNativeData">
            <pr:smNativeData xmlns:p15="http://schemas.microsoft.com/office/powerpoint/2012/main" xmlns:pr="smNativeData" xmlns="smNativeData" val="ZjE6ZwAAAAC4CwAAAAAAAGg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ZjE6ZwAAAAC4CwAAAAAAAGg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rcRect/>
          <a:tile sx="100000" sy="100000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F8AY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pPr>
              <a:defRPr cap="none">
                <a:solidFill>
                  <a:schemeClr val="bg1"/>
                </a:solidFill>
                <a:latin typeface="Bahnschrift" pitchFamily="2" charset="-52"/>
                <a:ea typeface="Bahnschrift" pitchFamily="2" charset="-52"/>
                <a:cs typeface="Bahnschrift" pitchFamily="2" charset="-52"/>
              </a:defRPr>
            </a:pPr>
            <a:r>
              <a:t>6.Троллейбус затормозил и остановился. В какой вид энергии превратилась кинетическая энергия троллейбуса?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fade/>
        <p:extLst>
          <p:ext uri="smNativeData">
            <pr:smNativeData xmlns:p15="http://schemas.microsoft.com/office/powerpoint/2012/main" xmlns:pr="smNativeData" xmlns="smNativeData" val="ZjE6ZwAAAAC4CwAAAAAAAGg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ZjE6ZwAAAAC4CwAAAAAAAGg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rcRect/>
          <a:tile sx="100000" sy="100000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F8AY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pPr>
              <a:defRPr cap="none">
                <a:solidFill>
                  <a:schemeClr val="bg1"/>
                </a:solidFill>
                <a:latin typeface="Bahnschrift" pitchFamily="2" charset="-52"/>
                <a:ea typeface="Bahnschrift" pitchFamily="2" charset="-52"/>
                <a:cs typeface="Bahnschrift" pitchFamily="2" charset="-52"/>
              </a:defRPr>
            </a:pPr>
            <a:r>
              <a:t>7.Количество тепла, получаемое от солнечных лучей в течении в течении лета Арктикой, значительно больше, чем получаемое той же площадью в Крыму.Почему же в Крыму летом жарко, а в Арктике холодно?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fade/>
        <p:extLst>
          <p:ext uri="smNativeData">
            <pr:smNativeData xmlns:p15="http://schemas.microsoft.com/office/powerpoint/2012/main" xmlns:pr="smNativeData" xmlns="smNativeData" val="ZjE6ZwAAAAC4CwAAAAAAAGg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ZjE6ZwAAAAC4CwAAAAAAAGg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rcRect/>
          <a:tile sx="100000" sy="100000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ZjE6Zx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pPr>
              <a:defRPr cap="none">
                <a:solidFill>
                  <a:schemeClr val="bg1"/>
                </a:solidFill>
                <a:latin typeface="Bahnschrift" pitchFamily="2" charset="-52"/>
                <a:ea typeface="Bahnschrift" pitchFamily="2" charset="-52"/>
                <a:cs typeface="Bahnschrift" pitchFamily="2" charset="-52"/>
              </a:defRPr>
            </a:pPr>
            <a:r>
              <a:t>8.На чашки рычажных весов поставили и уравновесили стакан с холодной водой и стакан с горячем чаем.Почему равновесие быстро нарушилось?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fade/>
        <p:extLst>
          <p:ext uri="smNativeData">
            <pr:smNativeData xmlns:p15="http://schemas.microsoft.com/office/powerpoint/2012/main" xmlns:pr="smNativeData" xmlns="smNativeData" val="ZjE6ZwAAAAC4CwAAAAAAAGg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ZjE6ZwAAAAC4CwAAAAAAAGg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sentation">
  <a:themeElements>
    <a:clrScheme name="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535379"/>
      </a:accent3>
      <a:accent4>
        <a:srgbClr val="737359"/>
      </a:accent4>
      <a:accent5>
        <a:srgbClr val="939339"/>
      </a:accent5>
      <a:accent6>
        <a:srgbClr val="B3B319"/>
      </a:accent6>
      <a:hlink>
        <a:srgbClr val="009999"/>
      </a:hlink>
      <a:folHlink>
        <a:srgbClr val="99CC00"/>
      </a:folHlink>
    </a:clrScheme>
    <a:fontScheme name="Presentation">
      <a:majorFont>
        <a:latin typeface="Calibri"/>
        <a:ea typeface="SimSun"/>
        <a:cs typeface="Times New Roman"/>
      </a:majorFont>
      <a:minorFont>
        <a:latin typeface="Calibri"/>
        <a:ea typeface="SimSun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>
        <a:prstTxWarp prst="textNoShape">
          <a:avLst/>
        </a:prstTxWarp>
        <a:noAutofit/>
      </a:bodyPr>
      <a:lstStyle>
        <a:defPPr>
          <a:defRPr/>
        </a:defPPr>
      </a:lstStyle>
      <a:style>
        <a:lnRef idx="0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DF7986"/>
        </a:accent3>
        <a:accent4>
          <a:srgbClr val="BF59A6"/>
        </a:accent4>
        <a:accent5>
          <a:srgbClr val="9F39C6"/>
        </a:accent5>
        <a:accent6>
          <a:srgbClr val="7F19E6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ACACDF"/>
        </a:accent3>
        <a:accent4>
          <a:srgbClr val="9C9CBF"/>
        </a:accent4>
        <a:accent5>
          <a:srgbClr val="7C7C9F"/>
        </a:accent5>
        <a:accent6>
          <a:srgbClr val="5C5C7F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6DA6DF"/>
        </a:accent3>
        <a:accent4>
          <a:srgbClr val="4D86BF"/>
        </a:accent4>
        <a:accent5>
          <a:srgbClr val="2D669F"/>
        </a:accent5>
        <a:accent6>
          <a:srgbClr val="0D467F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53ACAC"/>
        </a:accent3>
        <a:accent4>
          <a:srgbClr val="738C8C"/>
        </a:accent4>
        <a:accent5>
          <a:srgbClr val="936C6C"/>
        </a:accent5>
        <a:accent6>
          <a:srgbClr val="B34C4C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6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6D8FA7"/>
        </a:accent3>
        <a:accent4>
          <a:srgbClr val="8DAF87"/>
        </a:accent4>
        <a:accent5>
          <a:srgbClr val="ADCF67"/>
        </a:accent5>
        <a:accent6>
          <a:srgbClr val="CDEF47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7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9E9980"/>
        </a:accent3>
        <a:accent4>
          <a:srgbClr val="7EB9A0"/>
        </a:accent4>
        <a:accent5>
          <a:srgbClr val="5EC9C0"/>
        </a:accent5>
        <a:accent6>
          <a:srgbClr val="3EE9E0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8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209020"/>
        </a:accent3>
        <a:accent4>
          <a:srgbClr val="407040"/>
        </a:accent4>
        <a:accent5>
          <a:srgbClr val="605060"/>
        </a:accent5>
        <a:accent6>
          <a:srgbClr val="80308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9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666A6B"/>
        </a:accent3>
        <a:accent4>
          <a:srgbClr val="864A8B"/>
        </a:accent4>
        <a:accent5>
          <a:srgbClr val="A62AAB"/>
        </a:accent5>
        <a:accent6>
          <a:srgbClr val="C60ACB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0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A07E88"/>
        </a:accent3>
        <a:accent4>
          <a:srgbClr val="C05E68"/>
        </a:accent4>
        <a:accent5>
          <a:srgbClr val="E03E48"/>
        </a:accent5>
        <a:accent6>
          <a:srgbClr val="FF1E2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1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8686DF"/>
        </a:accent3>
        <a:accent4>
          <a:srgbClr val="A6A6BF"/>
        </a:accent4>
        <a:accent5>
          <a:srgbClr val="C6C69F"/>
        </a:accent5>
        <a:accent6>
          <a:srgbClr val="E6E67F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2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8F7F4F"/>
        </a:accent3>
        <a:accent4>
          <a:srgbClr val="6F9F6F"/>
        </a:accent4>
        <a:accent5>
          <a:srgbClr val="4FBF8F"/>
        </a:accent5>
        <a:accent6>
          <a:srgbClr val="2FDFAF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4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206</Words>
  <Application>Microsoft Office PowerPoint</Application>
  <PresentationFormat>Широкоэкранный</PresentationFormat>
  <Paragraphs>11</Paragraphs>
  <Slides>11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6" baseType="lpstr">
      <vt:lpstr>SimSun</vt:lpstr>
      <vt:lpstr>Bahnschrift</vt:lpstr>
      <vt:lpstr>Calibri</vt:lpstr>
      <vt:lpstr>Times New Roman</vt:lpstr>
      <vt:lpstr>Presentation</vt:lpstr>
      <vt:lpstr>Презентация «Попробуй объяснить»</vt:lpstr>
      <vt:lpstr>1. Если жидкость, находящуюся в закупоренной бутылке, энергично встряхивать, то её температура повышается.Почему нагревается жидкость?</vt:lpstr>
      <vt:lpstr>2.Кирпич кажется на ощупь теплее, чем мрамор при той же температуре.Какой материал обладает лучшими теплоизоляционными свойствами?</vt:lpstr>
      <vt:lpstr>3.Целесообразно ли в северных и средних широтах разводить сады в низинах?</vt:lpstr>
      <vt:lpstr>4.Если в мае или в сентябре днем было ясно, а вечером небо затянулось облаками, то следует ли ожидать начью заморозков?</vt:lpstr>
      <vt:lpstr>5. Почему в приморских странах климат умереннее, чем в областях, находящихся в глубине материков?</vt:lpstr>
      <vt:lpstr>6.Троллейбус затормозил и остановился. В какой вид энергии превратилась кинетическая энергия троллейбуса?</vt:lpstr>
      <vt:lpstr>7.Количество тепла, получаемое от солнечных лучей в течении в течении лета Арктикой, значительно больше, чем получаемое той же площадью в Крыму.Почему же в Крыму летом жарко, а в Арктике холодно?</vt:lpstr>
      <vt:lpstr>8.На чашки рычажных весов поставили и уравновесили стакан с холодной водой и стакан с горячем чаем.Почему равновесие быстро нарушилось?</vt:lpstr>
      <vt:lpstr>9.Почему в банях и прачечных некоторые металлические трубы, по которым подается вода, покрыты капельками воды, тогда как поверхность других труб сухая?</vt:lpstr>
      <vt:lpstr>10.Почему не кипит вода в открытой стеклянной пробирке, опущенной в кипящую воду?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Призентация «Попробуй объяснить»</dc:title>
  <dc:subject/>
  <dc:creator/>
  <cp:keywords/>
  <dc:description/>
  <cp:lastModifiedBy>User</cp:lastModifiedBy>
  <cp:revision>2</cp:revision>
  <dcterms:created xsi:type="dcterms:W3CDTF">2020-01-07T15:39:59Z</dcterms:created>
  <dcterms:modified xsi:type="dcterms:W3CDTF">2024-11-21T09:40:37Z</dcterms:modified>
</cp:coreProperties>
</file>