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</p:sldMasterIdLst>
  <p:notesMasterIdLst>
    <p:notesMasterId r:id="rId27"/>
  </p:notesMasterIdLst>
  <p:sldIdLst>
    <p:sldId id="612" r:id="rId2"/>
    <p:sldId id="611" r:id="rId3"/>
    <p:sldId id="638" r:id="rId4"/>
    <p:sldId id="640" r:id="rId5"/>
    <p:sldId id="641" r:id="rId6"/>
    <p:sldId id="642" r:id="rId7"/>
    <p:sldId id="643" r:id="rId8"/>
    <p:sldId id="644" r:id="rId9"/>
    <p:sldId id="645" r:id="rId10"/>
    <p:sldId id="646" r:id="rId11"/>
    <p:sldId id="647" r:id="rId12"/>
    <p:sldId id="648" r:id="rId13"/>
    <p:sldId id="651" r:id="rId14"/>
    <p:sldId id="649" r:id="rId15"/>
    <p:sldId id="652" r:id="rId16"/>
    <p:sldId id="653" r:id="rId17"/>
    <p:sldId id="654" r:id="rId18"/>
    <p:sldId id="616" r:id="rId19"/>
    <p:sldId id="617" r:id="rId20"/>
    <p:sldId id="618" r:id="rId21"/>
    <p:sldId id="650" r:id="rId22"/>
    <p:sldId id="655" r:id="rId23"/>
    <p:sldId id="656" r:id="rId24"/>
    <p:sldId id="657" r:id="rId25"/>
    <p:sldId id="65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0" autoAdjust="0"/>
    <p:restoredTop sz="94103" autoAdjust="0"/>
  </p:normalViewPr>
  <p:slideViewPr>
    <p:cSldViewPr>
      <p:cViewPr varScale="1">
        <p:scale>
          <a:sx n="66" d="100"/>
          <a:sy n="66" d="100"/>
        </p:scale>
        <p:origin x="127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47B7FF-636E-4A0F-BBDF-2D8B93739752}" type="doc">
      <dgm:prSet loTypeId="urn:microsoft.com/office/officeart/2005/8/layout/vList3#1" loCatId="list" qsTypeId="urn:microsoft.com/office/officeart/2005/8/quickstyle/3d1" qsCatId="3D" csTypeId="urn:microsoft.com/office/officeart/2005/8/colors/colorful4" csCatId="colorful" phldr="1"/>
      <dgm:spPr/>
    </dgm:pt>
    <dgm:pt modelId="{CC5A9918-1BA2-4A5E-B623-1201823B58F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Самые модные профессии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5541ECD-2245-4668-9123-4961992A0408}" type="parTrans" cxnId="{1BB1BA69-54BD-41C9-8E72-8D05CE4B2857}">
      <dgm:prSet/>
      <dgm:spPr/>
      <dgm:t>
        <a:bodyPr/>
        <a:lstStyle/>
        <a:p>
          <a:endParaRPr lang="ru-RU"/>
        </a:p>
      </dgm:t>
    </dgm:pt>
    <dgm:pt modelId="{7AF42D3D-173E-4FC6-9199-33A79A138292}" type="sibTrans" cxnId="{1BB1BA69-54BD-41C9-8E72-8D05CE4B2857}">
      <dgm:prSet/>
      <dgm:spPr/>
      <dgm:t>
        <a:bodyPr/>
        <a:lstStyle/>
        <a:p>
          <a:endParaRPr lang="ru-RU"/>
        </a:p>
      </dgm:t>
    </dgm:pt>
    <dgm:pt modelId="{F8EFABB0-F313-449C-B8E7-2932ACD385B9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Профессии, которые всегда нужны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1AFDF41-2BAE-4A59-ABF7-C7A8186F30E4}" type="parTrans" cxnId="{C12639FE-C4B8-4851-8300-0E8BD9258EA4}">
      <dgm:prSet/>
      <dgm:spPr/>
      <dgm:t>
        <a:bodyPr/>
        <a:lstStyle/>
        <a:p>
          <a:endParaRPr lang="ru-RU"/>
        </a:p>
      </dgm:t>
    </dgm:pt>
    <dgm:pt modelId="{D2F82185-8E1C-470E-8A95-6005F23F7217}" type="sibTrans" cxnId="{C12639FE-C4B8-4851-8300-0E8BD9258EA4}">
      <dgm:prSet/>
      <dgm:spPr/>
      <dgm:t>
        <a:bodyPr/>
        <a:lstStyle/>
        <a:p>
          <a:endParaRPr lang="ru-RU"/>
        </a:p>
      </dgm:t>
    </dgm:pt>
    <dgm:pt modelId="{C310ED68-74E6-420D-9CFB-67984DD74D4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Самые отважные профессии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F4CBF74-B752-4CA7-9455-CEBAB3CEC5C7}" type="parTrans" cxnId="{17D7FB78-8CEF-4CD3-9914-1993BAA926DC}">
      <dgm:prSet/>
      <dgm:spPr/>
      <dgm:t>
        <a:bodyPr/>
        <a:lstStyle/>
        <a:p>
          <a:endParaRPr lang="ru-RU"/>
        </a:p>
      </dgm:t>
    </dgm:pt>
    <dgm:pt modelId="{A28E5871-EF4E-4364-AD6A-A7C6881A83C4}" type="sibTrans" cxnId="{17D7FB78-8CEF-4CD3-9914-1993BAA926DC}">
      <dgm:prSet/>
      <dgm:spPr/>
      <dgm:t>
        <a:bodyPr/>
        <a:lstStyle/>
        <a:p>
          <a:endParaRPr lang="ru-RU"/>
        </a:p>
      </dgm:t>
    </dgm:pt>
    <dgm:pt modelId="{B4A581E2-E036-4E5A-AC22-A18965FC1DE4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Самые забытые профессии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628E10F-9AD3-4E67-BEC6-CB34DD6B1AE4}" type="parTrans" cxnId="{891EC708-ADF2-4923-845C-C84CD9574945}">
      <dgm:prSet/>
      <dgm:spPr/>
      <dgm:t>
        <a:bodyPr/>
        <a:lstStyle/>
        <a:p>
          <a:endParaRPr lang="ru-RU"/>
        </a:p>
      </dgm:t>
    </dgm:pt>
    <dgm:pt modelId="{2A1A09A6-FBF8-4206-8214-386F26424257}" type="sibTrans" cxnId="{891EC708-ADF2-4923-845C-C84CD9574945}">
      <dgm:prSet/>
      <dgm:spPr/>
      <dgm:t>
        <a:bodyPr/>
        <a:lstStyle/>
        <a:p>
          <a:endParaRPr lang="ru-RU"/>
        </a:p>
      </dgm:t>
    </dgm:pt>
    <dgm:pt modelId="{51D3EF83-69B7-47E5-B74E-58CF05E214FB}" type="pres">
      <dgm:prSet presAssocID="{5A47B7FF-636E-4A0F-BBDF-2D8B93739752}" presName="linearFlow" presStyleCnt="0">
        <dgm:presLayoutVars>
          <dgm:dir/>
          <dgm:resizeHandles val="exact"/>
        </dgm:presLayoutVars>
      </dgm:prSet>
      <dgm:spPr/>
    </dgm:pt>
    <dgm:pt modelId="{C44FF191-5671-4A35-8BF8-7DCE6D4CCE70}" type="pres">
      <dgm:prSet presAssocID="{CC5A9918-1BA2-4A5E-B623-1201823B58FF}" presName="composite" presStyleCnt="0"/>
      <dgm:spPr/>
    </dgm:pt>
    <dgm:pt modelId="{A195037B-B9EB-45FC-9581-6ED991A33144}" type="pres">
      <dgm:prSet presAssocID="{CC5A9918-1BA2-4A5E-B623-1201823B58FF}" presName="imgShp" presStyleLbl="fgImgPlace1" presStyleIdx="0" presStyleCnt="4"/>
      <dgm:spPr/>
    </dgm:pt>
    <dgm:pt modelId="{DA713BE0-9B96-48ED-B3EB-9875324F86AF}" type="pres">
      <dgm:prSet presAssocID="{CC5A9918-1BA2-4A5E-B623-1201823B58FF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78E5B-67CE-4ACD-A5D5-F87760FF65CA}" type="pres">
      <dgm:prSet presAssocID="{7AF42D3D-173E-4FC6-9199-33A79A138292}" presName="spacing" presStyleCnt="0"/>
      <dgm:spPr/>
    </dgm:pt>
    <dgm:pt modelId="{9173C50F-5CAC-4805-9ADF-7A7CF2C71BE3}" type="pres">
      <dgm:prSet presAssocID="{B4A581E2-E036-4E5A-AC22-A18965FC1DE4}" presName="composite" presStyleCnt="0"/>
      <dgm:spPr/>
    </dgm:pt>
    <dgm:pt modelId="{3E79DB9B-38AA-4ACD-8AA0-106BFE4A6F4C}" type="pres">
      <dgm:prSet presAssocID="{B4A581E2-E036-4E5A-AC22-A18965FC1DE4}" presName="imgShp" presStyleLbl="fgImgPlace1" presStyleIdx="1" presStyleCnt="4"/>
      <dgm:spPr/>
    </dgm:pt>
    <dgm:pt modelId="{216C4563-4504-496F-A794-3E83873B6EDB}" type="pres">
      <dgm:prSet presAssocID="{B4A581E2-E036-4E5A-AC22-A18965FC1DE4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79120-6BFA-4BD6-9B95-06D153390821}" type="pres">
      <dgm:prSet presAssocID="{2A1A09A6-FBF8-4206-8214-386F26424257}" presName="spacing" presStyleCnt="0"/>
      <dgm:spPr/>
    </dgm:pt>
    <dgm:pt modelId="{9DD45126-73C4-4B0A-895A-B992C429A205}" type="pres">
      <dgm:prSet presAssocID="{F8EFABB0-F313-449C-B8E7-2932ACD385B9}" presName="composite" presStyleCnt="0"/>
      <dgm:spPr/>
    </dgm:pt>
    <dgm:pt modelId="{4C0508D9-5434-47C2-8E94-94129F3CA137}" type="pres">
      <dgm:prSet presAssocID="{F8EFABB0-F313-449C-B8E7-2932ACD385B9}" presName="imgShp" presStyleLbl="fgImgPlace1" presStyleIdx="2" presStyleCnt="4"/>
      <dgm:spPr/>
    </dgm:pt>
    <dgm:pt modelId="{28855B73-68E0-4CDF-A51F-E08F38982924}" type="pres">
      <dgm:prSet presAssocID="{F8EFABB0-F313-449C-B8E7-2932ACD385B9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F0FF7F-B9B4-4E75-B1DE-ADB2303AF61B}" type="pres">
      <dgm:prSet presAssocID="{D2F82185-8E1C-470E-8A95-6005F23F7217}" presName="spacing" presStyleCnt="0"/>
      <dgm:spPr/>
    </dgm:pt>
    <dgm:pt modelId="{75AA8770-DC69-4562-8AF7-581A6BD06FA3}" type="pres">
      <dgm:prSet presAssocID="{C310ED68-74E6-420D-9CFB-67984DD74D4F}" presName="composite" presStyleCnt="0"/>
      <dgm:spPr/>
    </dgm:pt>
    <dgm:pt modelId="{82C191AC-1FD2-418B-A473-19F63090A7C7}" type="pres">
      <dgm:prSet presAssocID="{C310ED68-74E6-420D-9CFB-67984DD74D4F}" presName="imgShp" presStyleLbl="fgImgPlace1" presStyleIdx="3" presStyleCnt="4"/>
      <dgm:spPr/>
    </dgm:pt>
    <dgm:pt modelId="{2AB0D489-B232-47FD-B0D8-004B405EEA5E}" type="pres">
      <dgm:prSet presAssocID="{C310ED68-74E6-420D-9CFB-67984DD74D4F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8F4EB3-13B3-4D72-808B-2194681474CF}" type="presOf" srcId="{F8EFABB0-F313-449C-B8E7-2932ACD385B9}" destId="{28855B73-68E0-4CDF-A51F-E08F38982924}" srcOrd="0" destOrd="0" presId="urn:microsoft.com/office/officeart/2005/8/layout/vList3#1"/>
    <dgm:cxn modelId="{891EC708-ADF2-4923-845C-C84CD9574945}" srcId="{5A47B7FF-636E-4A0F-BBDF-2D8B93739752}" destId="{B4A581E2-E036-4E5A-AC22-A18965FC1DE4}" srcOrd="1" destOrd="0" parTransId="{7628E10F-9AD3-4E67-BEC6-CB34DD6B1AE4}" sibTransId="{2A1A09A6-FBF8-4206-8214-386F26424257}"/>
    <dgm:cxn modelId="{1BB1BA69-54BD-41C9-8E72-8D05CE4B2857}" srcId="{5A47B7FF-636E-4A0F-BBDF-2D8B93739752}" destId="{CC5A9918-1BA2-4A5E-B623-1201823B58FF}" srcOrd="0" destOrd="0" parTransId="{C5541ECD-2245-4668-9123-4961992A0408}" sibTransId="{7AF42D3D-173E-4FC6-9199-33A79A138292}"/>
    <dgm:cxn modelId="{16C22101-FC74-4AB3-A836-34944D549A31}" type="presOf" srcId="{B4A581E2-E036-4E5A-AC22-A18965FC1DE4}" destId="{216C4563-4504-496F-A794-3E83873B6EDB}" srcOrd="0" destOrd="0" presId="urn:microsoft.com/office/officeart/2005/8/layout/vList3#1"/>
    <dgm:cxn modelId="{C64F76C0-B65E-4130-825D-C49A1F341CB1}" type="presOf" srcId="{5A47B7FF-636E-4A0F-BBDF-2D8B93739752}" destId="{51D3EF83-69B7-47E5-B74E-58CF05E214FB}" srcOrd="0" destOrd="0" presId="urn:microsoft.com/office/officeart/2005/8/layout/vList3#1"/>
    <dgm:cxn modelId="{17D7FB78-8CEF-4CD3-9914-1993BAA926DC}" srcId="{5A47B7FF-636E-4A0F-BBDF-2D8B93739752}" destId="{C310ED68-74E6-420D-9CFB-67984DD74D4F}" srcOrd="3" destOrd="0" parTransId="{CF4CBF74-B752-4CA7-9455-CEBAB3CEC5C7}" sibTransId="{A28E5871-EF4E-4364-AD6A-A7C6881A83C4}"/>
    <dgm:cxn modelId="{C12639FE-C4B8-4851-8300-0E8BD9258EA4}" srcId="{5A47B7FF-636E-4A0F-BBDF-2D8B93739752}" destId="{F8EFABB0-F313-449C-B8E7-2932ACD385B9}" srcOrd="2" destOrd="0" parTransId="{91AFDF41-2BAE-4A59-ABF7-C7A8186F30E4}" sibTransId="{D2F82185-8E1C-470E-8A95-6005F23F7217}"/>
    <dgm:cxn modelId="{9534C5AA-A73C-487D-87BA-03268B4401DB}" type="presOf" srcId="{CC5A9918-1BA2-4A5E-B623-1201823B58FF}" destId="{DA713BE0-9B96-48ED-B3EB-9875324F86AF}" srcOrd="0" destOrd="0" presId="urn:microsoft.com/office/officeart/2005/8/layout/vList3#1"/>
    <dgm:cxn modelId="{FB76D7C8-BAC3-4CA5-A384-D5886D69014A}" type="presOf" srcId="{C310ED68-74E6-420D-9CFB-67984DD74D4F}" destId="{2AB0D489-B232-47FD-B0D8-004B405EEA5E}" srcOrd="0" destOrd="0" presId="urn:microsoft.com/office/officeart/2005/8/layout/vList3#1"/>
    <dgm:cxn modelId="{3650615D-0F6A-441A-AD26-A03DC8CC1098}" type="presParOf" srcId="{51D3EF83-69B7-47E5-B74E-58CF05E214FB}" destId="{C44FF191-5671-4A35-8BF8-7DCE6D4CCE70}" srcOrd="0" destOrd="0" presId="urn:microsoft.com/office/officeart/2005/8/layout/vList3#1"/>
    <dgm:cxn modelId="{D2CE1ED5-3AC8-494D-8AC0-F1824496029C}" type="presParOf" srcId="{C44FF191-5671-4A35-8BF8-7DCE6D4CCE70}" destId="{A195037B-B9EB-45FC-9581-6ED991A33144}" srcOrd="0" destOrd="0" presId="urn:microsoft.com/office/officeart/2005/8/layout/vList3#1"/>
    <dgm:cxn modelId="{543D7976-92C0-4AE2-83C1-80575D27CE21}" type="presParOf" srcId="{C44FF191-5671-4A35-8BF8-7DCE6D4CCE70}" destId="{DA713BE0-9B96-48ED-B3EB-9875324F86AF}" srcOrd="1" destOrd="0" presId="urn:microsoft.com/office/officeart/2005/8/layout/vList3#1"/>
    <dgm:cxn modelId="{99EC70BF-1B77-43F7-86B9-D3012CAE6E63}" type="presParOf" srcId="{51D3EF83-69B7-47E5-B74E-58CF05E214FB}" destId="{F1278E5B-67CE-4ACD-A5D5-F87760FF65CA}" srcOrd="1" destOrd="0" presId="urn:microsoft.com/office/officeart/2005/8/layout/vList3#1"/>
    <dgm:cxn modelId="{A2436580-4808-47E7-8B72-7030DFBBB59A}" type="presParOf" srcId="{51D3EF83-69B7-47E5-B74E-58CF05E214FB}" destId="{9173C50F-5CAC-4805-9ADF-7A7CF2C71BE3}" srcOrd="2" destOrd="0" presId="urn:microsoft.com/office/officeart/2005/8/layout/vList3#1"/>
    <dgm:cxn modelId="{3CD71133-B146-4FED-BA63-85556ECC8190}" type="presParOf" srcId="{9173C50F-5CAC-4805-9ADF-7A7CF2C71BE3}" destId="{3E79DB9B-38AA-4ACD-8AA0-106BFE4A6F4C}" srcOrd="0" destOrd="0" presId="urn:microsoft.com/office/officeart/2005/8/layout/vList3#1"/>
    <dgm:cxn modelId="{446B8031-CFD0-4F5A-BF4B-965C5BFD74C1}" type="presParOf" srcId="{9173C50F-5CAC-4805-9ADF-7A7CF2C71BE3}" destId="{216C4563-4504-496F-A794-3E83873B6EDB}" srcOrd="1" destOrd="0" presId="urn:microsoft.com/office/officeart/2005/8/layout/vList3#1"/>
    <dgm:cxn modelId="{7DADDA2A-6623-47CC-A1FB-AF71AC6172BF}" type="presParOf" srcId="{51D3EF83-69B7-47E5-B74E-58CF05E214FB}" destId="{E9A79120-6BFA-4BD6-9B95-06D153390821}" srcOrd="3" destOrd="0" presId="urn:microsoft.com/office/officeart/2005/8/layout/vList3#1"/>
    <dgm:cxn modelId="{E7B73EF6-06DA-466D-9F42-6CB132C55557}" type="presParOf" srcId="{51D3EF83-69B7-47E5-B74E-58CF05E214FB}" destId="{9DD45126-73C4-4B0A-895A-B992C429A205}" srcOrd="4" destOrd="0" presId="urn:microsoft.com/office/officeart/2005/8/layout/vList3#1"/>
    <dgm:cxn modelId="{E78315AB-EBE9-4C9F-8090-47BD108D8DA8}" type="presParOf" srcId="{9DD45126-73C4-4B0A-895A-B992C429A205}" destId="{4C0508D9-5434-47C2-8E94-94129F3CA137}" srcOrd="0" destOrd="0" presId="urn:microsoft.com/office/officeart/2005/8/layout/vList3#1"/>
    <dgm:cxn modelId="{08A23BFF-C10A-4C8D-911E-5BDB6D140855}" type="presParOf" srcId="{9DD45126-73C4-4B0A-895A-B992C429A205}" destId="{28855B73-68E0-4CDF-A51F-E08F38982924}" srcOrd="1" destOrd="0" presId="urn:microsoft.com/office/officeart/2005/8/layout/vList3#1"/>
    <dgm:cxn modelId="{DA2CAA44-E45A-449B-A894-F00F7C0FB1E3}" type="presParOf" srcId="{51D3EF83-69B7-47E5-B74E-58CF05E214FB}" destId="{A2F0FF7F-B9B4-4E75-B1DE-ADB2303AF61B}" srcOrd="5" destOrd="0" presId="urn:microsoft.com/office/officeart/2005/8/layout/vList3#1"/>
    <dgm:cxn modelId="{52949067-49B1-4873-A979-8BBD4E309360}" type="presParOf" srcId="{51D3EF83-69B7-47E5-B74E-58CF05E214FB}" destId="{75AA8770-DC69-4562-8AF7-581A6BD06FA3}" srcOrd="6" destOrd="0" presId="urn:microsoft.com/office/officeart/2005/8/layout/vList3#1"/>
    <dgm:cxn modelId="{95D480E8-49A4-4B47-BDD5-2EEBDED839EB}" type="presParOf" srcId="{75AA8770-DC69-4562-8AF7-581A6BD06FA3}" destId="{82C191AC-1FD2-418B-A473-19F63090A7C7}" srcOrd="0" destOrd="0" presId="urn:microsoft.com/office/officeart/2005/8/layout/vList3#1"/>
    <dgm:cxn modelId="{DDEC159A-F5EF-49B4-83BF-F70E17A41587}" type="presParOf" srcId="{75AA8770-DC69-4562-8AF7-581A6BD06FA3}" destId="{2AB0D489-B232-47FD-B0D8-004B405EEA5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713BE0-9B96-48ED-B3EB-9875324F86AF}">
      <dsp:nvSpPr>
        <dsp:cNvPr id="0" name=""/>
        <dsp:cNvSpPr/>
      </dsp:nvSpPr>
      <dsp:spPr>
        <a:xfrm rot="10800000">
          <a:off x="1766169" y="2095"/>
          <a:ext cx="5719031" cy="1302646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4431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latin typeface="Times New Roman" pitchFamily="18" charset="0"/>
              <a:cs typeface="Times New Roman" pitchFamily="18" charset="0"/>
            </a:rPr>
            <a:t>Самые модные профессии</a:t>
          </a:r>
          <a:endParaRPr lang="ru-RU" sz="3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091830" y="2095"/>
        <a:ext cx="5393370" cy="1302646"/>
      </dsp:txXfrm>
    </dsp:sp>
    <dsp:sp modelId="{A195037B-B9EB-45FC-9581-6ED991A33144}">
      <dsp:nvSpPr>
        <dsp:cNvPr id="0" name=""/>
        <dsp:cNvSpPr/>
      </dsp:nvSpPr>
      <dsp:spPr>
        <a:xfrm>
          <a:off x="1114846" y="2095"/>
          <a:ext cx="1302646" cy="1302646"/>
        </a:xfrm>
        <a:prstGeom prst="ellipse">
          <a:avLst/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tint val="5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16C4563-4504-496F-A794-3E83873B6EDB}">
      <dsp:nvSpPr>
        <dsp:cNvPr id="0" name=""/>
        <dsp:cNvSpPr/>
      </dsp:nvSpPr>
      <dsp:spPr>
        <a:xfrm rot="10800000">
          <a:off x="1766169" y="1693592"/>
          <a:ext cx="5719031" cy="1302646"/>
        </a:xfrm>
        <a:prstGeom prst="homePlate">
          <a:avLst/>
        </a:prstGeom>
        <a:gradFill rotWithShape="0">
          <a:gsLst>
            <a:gs pos="0">
              <a:schemeClr val="accent4">
                <a:hueOff val="3214990"/>
                <a:satOff val="-2889"/>
                <a:lumOff val="-458"/>
                <a:alphaOff val="0"/>
                <a:shade val="45000"/>
                <a:satMod val="155000"/>
              </a:schemeClr>
            </a:gs>
            <a:gs pos="60000">
              <a:schemeClr val="accent4">
                <a:hueOff val="3214990"/>
                <a:satOff val="-2889"/>
                <a:lumOff val="-458"/>
                <a:alphaOff val="0"/>
                <a:shade val="95000"/>
                <a:satMod val="150000"/>
              </a:schemeClr>
            </a:gs>
            <a:gs pos="100000">
              <a:schemeClr val="accent4">
                <a:hueOff val="3214990"/>
                <a:satOff val="-2889"/>
                <a:lumOff val="-458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4431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latin typeface="Times New Roman" pitchFamily="18" charset="0"/>
              <a:cs typeface="Times New Roman" pitchFamily="18" charset="0"/>
            </a:rPr>
            <a:t>Самые забытые профессии</a:t>
          </a:r>
          <a:endParaRPr lang="ru-RU" sz="3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091830" y="1693592"/>
        <a:ext cx="5393370" cy="1302646"/>
      </dsp:txXfrm>
    </dsp:sp>
    <dsp:sp modelId="{3E79DB9B-38AA-4ACD-8AA0-106BFE4A6F4C}">
      <dsp:nvSpPr>
        <dsp:cNvPr id="0" name=""/>
        <dsp:cNvSpPr/>
      </dsp:nvSpPr>
      <dsp:spPr>
        <a:xfrm>
          <a:off x="1114846" y="1693592"/>
          <a:ext cx="1302646" cy="1302646"/>
        </a:xfrm>
        <a:prstGeom prst="ellipse">
          <a:avLst/>
        </a:prstGeom>
        <a:gradFill rotWithShape="0">
          <a:gsLst>
            <a:gs pos="0">
              <a:schemeClr val="accent4">
                <a:tint val="50000"/>
                <a:hueOff val="3069027"/>
                <a:satOff val="-1361"/>
                <a:lumOff val="-175"/>
                <a:alphaOff val="0"/>
                <a:shade val="45000"/>
                <a:satMod val="155000"/>
              </a:schemeClr>
            </a:gs>
            <a:gs pos="60000">
              <a:schemeClr val="accent4">
                <a:tint val="50000"/>
                <a:hueOff val="3069027"/>
                <a:satOff val="-1361"/>
                <a:lumOff val="-175"/>
                <a:alphaOff val="0"/>
                <a:shade val="95000"/>
                <a:satMod val="150000"/>
              </a:schemeClr>
            </a:gs>
            <a:gs pos="100000">
              <a:schemeClr val="accent4">
                <a:tint val="50000"/>
                <a:hueOff val="3069027"/>
                <a:satOff val="-1361"/>
                <a:lumOff val="-17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8855B73-68E0-4CDF-A51F-E08F38982924}">
      <dsp:nvSpPr>
        <dsp:cNvPr id="0" name=""/>
        <dsp:cNvSpPr/>
      </dsp:nvSpPr>
      <dsp:spPr>
        <a:xfrm rot="10800000">
          <a:off x="1766169" y="3385088"/>
          <a:ext cx="5719031" cy="1302646"/>
        </a:xfrm>
        <a:prstGeom prst="homePlate">
          <a:avLst/>
        </a:prstGeom>
        <a:gradFill rotWithShape="0">
          <a:gsLst>
            <a:gs pos="0">
              <a:schemeClr val="accent4">
                <a:hueOff val="6429979"/>
                <a:satOff val="-5778"/>
                <a:lumOff val="-915"/>
                <a:alphaOff val="0"/>
                <a:shade val="45000"/>
                <a:satMod val="155000"/>
              </a:schemeClr>
            </a:gs>
            <a:gs pos="60000">
              <a:schemeClr val="accent4">
                <a:hueOff val="6429979"/>
                <a:satOff val="-5778"/>
                <a:lumOff val="-915"/>
                <a:alphaOff val="0"/>
                <a:shade val="95000"/>
                <a:satMod val="150000"/>
              </a:schemeClr>
            </a:gs>
            <a:gs pos="100000">
              <a:schemeClr val="accent4">
                <a:hueOff val="6429979"/>
                <a:satOff val="-5778"/>
                <a:lumOff val="-91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4431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latin typeface="Times New Roman" pitchFamily="18" charset="0"/>
              <a:cs typeface="Times New Roman" pitchFamily="18" charset="0"/>
            </a:rPr>
            <a:t>Профессии, которые всегда нужны</a:t>
          </a:r>
          <a:endParaRPr lang="ru-RU" sz="3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091830" y="3385088"/>
        <a:ext cx="5393370" cy="1302646"/>
      </dsp:txXfrm>
    </dsp:sp>
    <dsp:sp modelId="{4C0508D9-5434-47C2-8E94-94129F3CA137}">
      <dsp:nvSpPr>
        <dsp:cNvPr id="0" name=""/>
        <dsp:cNvSpPr/>
      </dsp:nvSpPr>
      <dsp:spPr>
        <a:xfrm>
          <a:off x="1114846" y="3385088"/>
          <a:ext cx="1302646" cy="1302646"/>
        </a:xfrm>
        <a:prstGeom prst="ellipse">
          <a:avLst/>
        </a:prstGeom>
        <a:gradFill rotWithShape="0">
          <a:gsLst>
            <a:gs pos="0">
              <a:schemeClr val="accent4">
                <a:tint val="50000"/>
                <a:hueOff val="6138054"/>
                <a:satOff val="-2722"/>
                <a:lumOff val="-349"/>
                <a:alphaOff val="0"/>
                <a:shade val="45000"/>
                <a:satMod val="155000"/>
              </a:schemeClr>
            </a:gs>
            <a:gs pos="60000">
              <a:schemeClr val="accent4">
                <a:tint val="50000"/>
                <a:hueOff val="6138054"/>
                <a:satOff val="-2722"/>
                <a:lumOff val="-349"/>
                <a:alphaOff val="0"/>
                <a:shade val="95000"/>
                <a:satMod val="150000"/>
              </a:schemeClr>
            </a:gs>
            <a:gs pos="100000">
              <a:schemeClr val="accent4">
                <a:tint val="50000"/>
                <a:hueOff val="6138054"/>
                <a:satOff val="-2722"/>
                <a:lumOff val="-34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AB0D489-B232-47FD-B0D8-004B405EEA5E}">
      <dsp:nvSpPr>
        <dsp:cNvPr id="0" name=""/>
        <dsp:cNvSpPr/>
      </dsp:nvSpPr>
      <dsp:spPr>
        <a:xfrm rot="10800000">
          <a:off x="1766169" y="5076585"/>
          <a:ext cx="5719031" cy="1302646"/>
        </a:xfrm>
        <a:prstGeom prst="homePlate">
          <a:avLst/>
        </a:prstGeom>
        <a:gradFill rotWithShape="0">
          <a:gsLst>
            <a:gs pos="0">
              <a:schemeClr val="accent4">
                <a:hueOff val="9644969"/>
                <a:satOff val="-8667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4">
                <a:hueOff val="9644969"/>
                <a:satOff val="-8667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4">
                <a:hueOff val="9644969"/>
                <a:satOff val="-8667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4431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latin typeface="Times New Roman" pitchFamily="18" charset="0"/>
              <a:cs typeface="Times New Roman" pitchFamily="18" charset="0"/>
            </a:rPr>
            <a:t>Самые отважные профессии </a:t>
          </a:r>
          <a:endParaRPr lang="ru-RU" sz="3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091830" y="5076585"/>
        <a:ext cx="5393370" cy="1302646"/>
      </dsp:txXfrm>
    </dsp:sp>
    <dsp:sp modelId="{82C191AC-1FD2-418B-A473-19F63090A7C7}">
      <dsp:nvSpPr>
        <dsp:cNvPr id="0" name=""/>
        <dsp:cNvSpPr/>
      </dsp:nvSpPr>
      <dsp:spPr>
        <a:xfrm>
          <a:off x="1114846" y="5076585"/>
          <a:ext cx="1302646" cy="1302646"/>
        </a:xfrm>
        <a:prstGeom prst="ellipse">
          <a:avLst/>
        </a:prstGeom>
        <a:gradFill rotWithShape="0">
          <a:gsLst>
            <a:gs pos="0">
              <a:schemeClr val="accent4">
                <a:tint val="50000"/>
                <a:hueOff val="9207080"/>
                <a:satOff val="-4083"/>
                <a:lumOff val="-524"/>
                <a:alphaOff val="0"/>
                <a:shade val="45000"/>
                <a:satMod val="155000"/>
              </a:schemeClr>
            </a:gs>
            <a:gs pos="60000">
              <a:schemeClr val="accent4">
                <a:tint val="50000"/>
                <a:hueOff val="9207080"/>
                <a:satOff val="-4083"/>
                <a:lumOff val="-524"/>
                <a:alphaOff val="0"/>
                <a:shade val="95000"/>
                <a:satMod val="150000"/>
              </a:schemeClr>
            </a:gs>
            <a:gs pos="100000">
              <a:schemeClr val="accent4">
                <a:tint val="50000"/>
                <a:hueOff val="9207080"/>
                <a:satOff val="-4083"/>
                <a:lumOff val="-524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C350D6F-7D5E-43AD-881A-3A7E38FF6C10}" type="datetimeFigureOut">
              <a:rPr lang="ru-RU"/>
              <a:pPr>
                <a:defRPr/>
              </a:pPr>
              <a:t>19.11.2019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28C56AD-3C98-4A43-AF59-C1954E609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686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10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9AD32A-056A-4313-B33D-5899B31EB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6CF5A-75B6-47A5-812D-8F77F0A3E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9278D-4F7D-41C1-AD1C-68B0BBB64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3B54B-E9BF-4570-B54A-F65C8C40F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6C4E4D-B695-41C5-8089-10D209371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D182-BAD2-4AD2-ABD3-5745AEB20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5FF5F-5A9E-46F7-8B1E-44E12D483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E152D-D5BE-4689-A7E6-9CE6BC308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79BB18-DE0A-47F8-B418-E7CE433E4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A62EC-8C3D-4461-87A8-1A0F4541C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8C7F11-047A-4512-A443-4A05E54D3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4BA4C884-79D5-4E06-90F1-4EEBED6A4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1" r:id="rId2"/>
    <p:sldLayoutId id="2147483909" r:id="rId3"/>
    <p:sldLayoutId id="2147483902" r:id="rId4"/>
    <p:sldLayoutId id="2147483903" r:id="rId5"/>
    <p:sldLayoutId id="2147483904" r:id="rId6"/>
    <p:sldLayoutId id="2147483910" r:id="rId7"/>
    <p:sldLayoutId id="2147483905" r:id="rId8"/>
    <p:sldLayoutId id="2147483911" r:id="rId9"/>
    <p:sldLayoutId id="2147483906" r:id="rId10"/>
    <p:sldLayoutId id="2147483907" r:id="rId11"/>
  </p:sldLayoutIdLst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diagramLayout" Target="../diagrams/layout1.xml"/><Relationship Id="rId7" Type="http://schemas.openxmlformats.org/officeDocument/2006/relationships/slide" Target="slide2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slide" Target="slide25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0" y="836613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Классный час </a:t>
            </a:r>
          </a:p>
          <a:p>
            <a:pPr algn="ctr"/>
            <a:r>
              <a:rPr lang="ru-RU" sz="3200" i="1" dirty="0">
                <a:solidFill>
                  <a:srgbClr val="CCFF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>
                <a:solidFill>
                  <a:srgbClr val="CCFF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Хочу+Могу+Надо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=Буду»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4" descr="decor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/>
          <a:stretch>
            <a:fillRect/>
          </a:stretch>
        </p:blipFill>
        <p:spPr bwMode="auto">
          <a:xfrm>
            <a:off x="4500563" y="3716338"/>
            <a:ext cx="4198937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395288" y="4221163"/>
            <a:ext cx="4537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dirty="0"/>
          </a:p>
        </p:txBody>
      </p:sp>
      <p:pic>
        <p:nvPicPr>
          <p:cNvPr id="6149" name="Picture 4" descr="decor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/>
          <a:stretch>
            <a:fillRect/>
          </a:stretch>
        </p:blipFill>
        <p:spPr bwMode="auto">
          <a:xfrm>
            <a:off x="395288" y="3415081"/>
            <a:ext cx="6719788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203531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3"/>
          <p:cNvGrpSpPr>
            <a:grpSpLocks/>
          </p:cNvGrpSpPr>
          <p:nvPr/>
        </p:nvGrpSpPr>
        <p:grpSpPr bwMode="auto">
          <a:xfrm>
            <a:off x="381000" y="806450"/>
            <a:ext cx="8763000" cy="5791200"/>
            <a:chOff x="380999" y="806449"/>
            <a:chExt cx="8763001" cy="5790903"/>
          </a:xfrm>
        </p:grpSpPr>
        <p:pic>
          <p:nvPicPr>
            <p:cNvPr id="12291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-2008" b="-3212"/>
            <a:stretch>
              <a:fillRect/>
            </a:stretch>
          </p:blipFill>
          <p:spPr bwMode="auto">
            <a:xfrm>
              <a:off x="380999" y="806449"/>
              <a:ext cx="8550349" cy="5413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6588125" y="5228997"/>
              <a:ext cx="2555875" cy="1368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55507147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1403350" y="115888"/>
            <a:ext cx="2736850" cy="30257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64163" y="476250"/>
            <a:ext cx="2303462" cy="2305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92500" y="3573463"/>
            <a:ext cx="2879725" cy="28797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261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5857875"/>
            <a:ext cx="8183562" cy="179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7258050" cy="3857625"/>
          </a:xfrm>
        </p:spPr>
        <p:txBody>
          <a:bodyPr/>
          <a:lstStyle/>
          <a:p>
            <a:pPr eaLnBrk="1" hangingPunct="1"/>
            <a:r>
              <a:rPr lang="ru-RU" dirty="0" smtClean="0"/>
              <a:t>Самая зелёная …</a:t>
            </a:r>
          </a:p>
          <a:p>
            <a:pPr eaLnBrk="1" hangingPunct="1"/>
            <a:r>
              <a:rPr lang="ru-RU" dirty="0" smtClean="0"/>
              <a:t>Самая сладкая…</a:t>
            </a:r>
          </a:p>
          <a:p>
            <a:pPr eaLnBrk="1" hangingPunct="1"/>
            <a:r>
              <a:rPr lang="ru-RU" dirty="0" smtClean="0"/>
              <a:t>Самая денежная…</a:t>
            </a:r>
          </a:p>
          <a:p>
            <a:pPr eaLnBrk="1" hangingPunct="1"/>
            <a:r>
              <a:rPr lang="ru-RU" dirty="0" smtClean="0"/>
              <a:t>Самая общительная..</a:t>
            </a:r>
          </a:p>
          <a:p>
            <a:pPr eaLnBrk="1" hangingPunct="1"/>
            <a:r>
              <a:rPr lang="ru-RU" dirty="0" smtClean="0"/>
              <a:t>Самая смешная…</a:t>
            </a:r>
          </a:p>
          <a:p>
            <a:pPr eaLnBrk="1" hangingPunct="1"/>
            <a:r>
              <a:rPr lang="ru-RU" dirty="0" smtClean="0"/>
              <a:t>Самая зубастая…</a:t>
            </a:r>
          </a:p>
          <a:p>
            <a:pPr eaLnBrk="1" hangingPunct="1"/>
            <a:r>
              <a:rPr lang="ru-RU" dirty="0" smtClean="0"/>
              <a:t>Самая экстремальная</a:t>
            </a:r>
          </a:p>
          <a:p>
            <a:pPr eaLnBrk="1" hangingPunct="1"/>
            <a:r>
              <a:rPr lang="ru-RU" dirty="0" smtClean="0"/>
              <a:t>Самая волосатая…</a:t>
            </a:r>
          </a:p>
          <a:p>
            <a:pPr eaLnBrk="1" hangingPunct="1"/>
            <a:r>
              <a:rPr lang="ru-RU" dirty="0" smtClean="0"/>
              <a:t>Самая ответственная…</a:t>
            </a:r>
          </a:p>
          <a:p>
            <a:pPr eaLnBrk="1" hangingPunct="1"/>
            <a:r>
              <a:rPr lang="ru-RU" dirty="0" smtClean="0"/>
              <a:t>Самая белая…</a:t>
            </a:r>
          </a:p>
        </p:txBody>
      </p:sp>
      <p:pic>
        <p:nvPicPr>
          <p:cNvPr id="14340" name="Picture 2" descr="C:\Рабочий стол\к презентации\картинки\заставки\новые картинки\майские обои (10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10100" y="1714500"/>
            <a:ext cx="4076700" cy="3929063"/>
          </a:xfrm>
          <a:noFill/>
        </p:spPr>
      </p:pic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1285875" y="928688"/>
            <a:ext cx="4357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00B050"/>
                </a:solidFill>
              </a:rPr>
              <a:t>Отдохнём!!!</a:t>
            </a:r>
          </a:p>
        </p:txBody>
      </p:sp>
    </p:spTree>
    <p:extLst>
      <p:ext uri="{BB962C8B-B14F-4D97-AF65-F5344CB8AC3E}">
        <p14:creationId xmlns:p14="http://schemas.microsoft.com/office/powerpoint/2010/main" val="13573288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51520" y="243900"/>
          <a:ext cx="8600047" cy="6381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1763688" y="260350"/>
            <a:ext cx="72008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66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I</a:t>
            </a:r>
            <a:endParaRPr lang="ru-RU" alt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1585913" y="2020888"/>
            <a:ext cx="7493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66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II</a:t>
            </a:r>
            <a:endParaRPr lang="ru-RU" alt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1538288" y="3716338"/>
            <a:ext cx="103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66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III</a:t>
            </a:r>
            <a:endParaRPr lang="ru-RU" alt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1585913" y="5494338"/>
            <a:ext cx="10779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66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IV</a:t>
            </a:r>
            <a:endParaRPr lang="ru-RU" alt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0999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96752"/>
            <a:ext cx="7992888" cy="5180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ФАНДРАЙЗЕР</a:t>
            </a:r>
          </a:p>
          <a:p>
            <a:pPr lvl="0"/>
            <a:r>
              <a:rPr lang="ru-RU" sz="2400" dirty="0" smtClean="0"/>
              <a:t>1. Специалист</a:t>
            </a:r>
            <a:r>
              <a:rPr lang="ru-RU" sz="2400" dirty="0"/>
              <a:t>, который ищет деньги и возможности для организации.</a:t>
            </a:r>
          </a:p>
          <a:p>
            <a:pPr lvl="0"/>
            <a:r>
              <a:rPr lang="ru-RU" sz="2400" dirty="0" smtClean="0"/>
              <a:t>2. Фанат</a:t>
            </a:r>
            <a:r>
              <a:rPr lang="ru-RU" sz="2400" dirty="0"/>
              <a:t>, которого нанимает "звезда".</a:t>
            </a:r>
          </a:p>
          <a:p>
            <a:pPr lvl="0"/>
            <a:r>
              <a:rPr lang="ru-RU" sz="2400" dirty="0" smtClean="0"/>
              <a:t>3. Специалист</a:t>
            </a:r>
            <a:r>
              <a:rPr lang="ru-RU" sz="2400" dirty="0"/>
              <a:t>, изучающий пути развития предприятия.</a:t>
            </a:r>
          </a:p>
          <a:p>
            <a:r>
              <a:rPr lang="ru-RU" sz="2800" cap="all" baseline="30000" dirty="0"/>
              <a:t> </a:t>
            </a:r>
          </a:p>
          <a:p>
            <a:pPr algn="ctr"/>
            <a:r>
              <a:rPr lang="ru-RU" sz="2800" dirty="0"/>
              <a:t>ГЕРАНТОЛОГ</a:t>
            </a:r>
          </a:p>
          <a:p>
            <a:pPr lvl="0"/>
            <a:r>
              <a:rPr lang="ru-RU" sz="2400" dirty="0" smtClean="0"/>
              <a:t>1. Специалист</a:t>
            </a:r>
            <a:r>
              <a:rPr lang="ru-RU" sz="2400" dirty="0"/>
              <a:t>, изучающий жизнь героев.</a:t>
            </a:r>
          </a:p>
          <a:p>
            <a:pPr lvl="0"/>
            <a:r>
              <a:rPr lang="ru-RU" sz="2400" dirty="0" smtClean="0"/>
              <a:t>2. Специалист</a:t>
            </a:r>
            <a:r>
              <a:rPr lang="ru-RU" sz="2400" dirty="0"/>
              <a:t>, который занимается изучением горных пород мезозойской эры.</a:t>
            </a:r>
          </a:p>
          <a:p>
            <a:pPr lvl="0"/>
            <a:r>
              <a:rPr lang="ru-RU" sz="2400" dirty="0" smtClean="0"/>
              <a:t>3. Специалист</a:t>
            </a:r>
            <a:r>
              <a:rPr lang="ru-RU" sz="2400" dirty="0"/>
              <a:t>, изучающий старения живых организмов.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endParaRPr lang="ru-RU" sz="2400" cap="all" baseline="30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581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9928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СКРЕПЕРИСТ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Специалист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скрепляющий бумаги в архивах.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Штамповщик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скрепок.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Машинист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скрепера 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земельно-транспортной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машины).</a:t>
            </a:r>
          </a:p>
          <a:p>
            <a:r>
              <a:rPr lang="ru-RU" sz="2800" dirty="0"/>
              <a:t>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РАКЛИСТ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Специалист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воплощающий эскиз рисунка ткани в материал при крашении.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Специалист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занимающийся изучением и описанием ракообразных.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Художник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рисующий ракообразных.</a:t>
            </a:r>
          </a:p>
          <a:p>
            <a:r>
              <a:rPr lang="ru-RU" sz="2800" cap="all" baseline="30000" dirty="0"/>
              <a:t> 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endParaRPr lang="ru-RU" sz="2400" cap="all" baseline="30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32523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96752"/>
            <a:ext cx="799288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ПРОВИЗОР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Составитель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меню.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Ревизионный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 столовой.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Работник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аптеки, имеющий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фармацев-тическое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образование.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endParaRPr lang="ru-RU" sz="2400" cap="all" baseline="30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6166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357188" y="1125538"/>
            <a:ext cx="8355012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Ø"/>
              <a:defRPr/>
            </a:pPr>
            <a:r>
              <a:rPr lang="ru-RU" sz="2400" b="1" i="1" dirty="0">
                <a:solidFill>
                  <a:schemeClr val="accent2"/>
                </a:solidFill>
              </a:rPr>
              <a:t>Профессия </a:t>
            </a:r>
            <a:r>
              <a:rPr lang="ru-RU" sz="2400" b="1" i="1" dirty="0">
                <a:solidFill>
                  <a:srgbClr val="CCFFFF"/>
                </a:solidFill>
              </a:rPr>
              <a:t>–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это род трудовой деятельности, занятий, требующих  определенной  подготовки и  являющихся  источником существования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755650" y="476250"/>
            <a:ext cx="79200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Что такое профессия?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684213" y="2636838"/>
            <a:ext cx="7632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/>
              <a:t>Что такое специальность?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625" y="3357563"/>
            <a:ext cx="846455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</a:rPr>
              <a:t>Специальность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– </a:t>
            </a:r>
            <a:r>
              <a:rPr lang="ru-RU" sz="2400" b="1" i="1" dirty="0"/>
              <a:t>это вид занятия в рамках одной профессии</a:t>
            </a:r>
            <a:r>
              <a:rPr lang="ru-RU" dirty="0"/>
              <a:t>.</a:t>
            </a: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611188" y="4187825"/>
            <a:ext cx="7705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/>
              <a:t>Что такое должность?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0213" y="4728812"/>
            <a:ext cx="846296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</a:rPr>
              <a:t>Должность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– </a:t>
            </a: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это служебная обязанность, это круг  действий, возложенных на определённого человека  и обязательных для исполнения.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0" y="1052513"/>
            <a:ext cx="91440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</a:rPr>
              <a:t>Распределите </a:t>
            </a:r>
          </a:p>
          <a:p>
            <a:pPr algn="ctr"/>
            <a:r>
              <a:rPr lang="ru-RU" sz="2800" b="1">
                <a:solidFill>
                  <a:srgbClr val="002060"/>
                </a:solidFill>
              </a:rPr>
              <a:t>профессии, должности и специальности по колонкам таблицы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0825" y="2492375"/>
          <a:ext cx="853345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485"/>
                <a:gridCol w="2844485"/>
                <a:gridCol w="284448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</a:rPr>
                        <a:t>Профессия</a:t>
                      </a:r>
                      <a:endParaRPr lang="ru-RU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</a:rPr>
                        <a:t>Должность</a:t>
                      </a:r>
                      <a:endParaRPr lang="ru-RU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</a:rPr>
                        <a:t>Специальность</a:t>
                      </a:r>
                      <a:endParaRPr lang="ru-RU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398" name="TextBox 6"/>
          <p:cNvSpPr txBox="1">
            <a:spLocks noChangeArrowheads="1"/>
          </p:cNvSpPr>
          <p:nvPr/>
        </p:nvSpPr>
        <p:spPr bwMode="auto">
          <a:xfrm>
            <a:off x="395288" y="3357563"/>
            <a:ext cx="87487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b="1">
                <a:solidFill>
                  <a:srgbClr val="0070C0"/>
                </a:solidFill>
              </a:rPr>
              <a:t>Главный бухгалтер, кассир, бухгалтер;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b="1">
                <a:solidFill>
                  <a:srgbClr val="0070C0"/>
                </a:solidFill>
              </a:rPr>
              <a:t>Старший инженер; инженер, инженер-системотехник;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b="1">
                <a:solidFill>
                  <a:srgbClr val="0070C0"/>
                </a:solidFill>
              </a:rPr>
              <a:t>Учитель,  учитель начальных классов, завуч;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b="1">
                <a:solidFill>
                  <a:srgbClr val="0070C0"/>
                </a:solidFill>
              </a:rPr>
              <a:t>Продавец, заведующий магазином, продавец продовольственных товаров;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b="1">
                <a:solidFill>
                  <a:srgbClr val="0070C0"/>
                </a:solidFill>
              </a:rPr>
              <a:t>Лесник, главный лесничий, директор лесхоза.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ru-RU" b="1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ru-RU" b="1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ChangeArrowheads="1"/>
          </p:cNvSpPr>
          <p:nvPr/>
        </p:nvSpPr>
        <p:spPr bwMode="auto">
          <a:xfrm>
            <a:off x="1979613" y="1125538"/>
            <a:ext cx="66294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>
              <a:defRPr/>
            </a:pPr>
            <a:r>
              <a:rPr lang="ru-RU" sz="72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lano LET" pitchFamily="2" charset="0"/>
              </a:rPr>
              <a:t/>
            </a:r>
            <a:br>
              <a:rPr lang="ru-RU" sz="72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lano LET" pitchFamily="2" charset="0"/>
              </a:rPr>
            </a:br>
            <a:endParaRPr lang="ru-RU" sz="7200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lano LET" pitchFamily="2" charset="0"/>
            </a:endParaRPr>
          </a:p>
        </p:txBody>
      </p:sp>
      <p:pic>
        <p:nvPicPr>
          <p:cNvPr id="7171" name="Picture 3" descr="MCj0434443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54962">
            <a:off x="7613650" y="4851400"/>
            <a:ext cx="1477963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MCj0434449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65887">
            <a:off x="4745038" y="146050"/>
            <a:ext cx="1701800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MCj0436133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22645">
            <a:off x="1828800" y="184150"/>
            <a:ext cx="219392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MCj0435975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15743">
            <a:off x="7050088" y="36513"/>
            <a:ext cx="1760537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MCj04359970000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303560">
            <a:off x="79375" y="4889500"/>
            <a:ext cx="2038350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MCj0436015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750536">
            <a:off x="2768600" y="4749800"/>
            <a:ext cx="167322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MCj0435979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724035">
            <a:off x="176213" y="127000"/>
            <a:ext cx="1412875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MCj04359850000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520667">
            <a:off x="5429250" y="4789488"/>
            <a:ext cx="1677988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Прямоугольник 12"/>
          <p:cNvSpPr>
            <a:spLocks noChangeArrowheads="1"/>
          </p:cNvSpPr>
          <p:nvPr/>
        </p:nvSpPr>
        <p:spPr bwMode="auto">
          <a:xfrm>
            <a:off x="468313" y="2060575"/>
            <a:ext cx="828040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i="1">
                <a:solidFill>
                  <a:srgbClr val="7030A0"/>
                </a:solidFill>
              </a:rPr>
              <a:t>Когда    человек    не    знает,            </a:t>
            </a:r>
          </a:p>
          <a:p>
            <a:pPr algn="ctr"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i="1">
                <a:solidFill>
                  <a:srgbClr val="7030A0"/>
                </a:solidFill>
              </a:rPr>
              <a:t>к какой пристани он держит путь, </a:t>
            </a:r>
          </a:p>
          <a:p>
            <a:pPr algn="ctr"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i="1">
                <a:solidFill>
                  <a:srgbClr val="7030A0"/>
                </a:solidFill>
              </a:rPr>
              <a:t>для него ни один ветер </a:t>
            </a:r>
          </a:p>
          <a:p>
            <a:pPr algn="ctr"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i="1">
                <a:solidFill>
                  <a:srgbClr val="7030A0"/>
                </a:solidFill>
              </a:rPr>
              <a:t>не будет попутным.</a:t>
            </a:r>
          </a:p>
          <a:p>
            <a:pPr algn="ctr"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i="1">
                <a:solidFill>
                  <a:srgbClr val="7030A0"/>
                </a:solidFill>
              </a:rPr>
              <a:t>                                                </a:t>
            </a:r>
            <a:r>
              <a:rPr lang="ru-RU" sz="2400" b="1" i="1">
                <a:solidFill>
                  <a:srgbClr val="7030A0"/>
                </a:solidFill>
              </a:rPr>
              <a:t>Сенека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4597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4597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597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59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59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459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59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34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Проверяем!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106850"/>
              </p:ext>
            </p:extLst>
          </p:nvPr>
        </p:nvGraphicFramePr>
        <p:xfrm>
          <a:off x="539750" y="1268413"/>
          <a:ext cx="82296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074"/>
                <a:gridCol w="2880320"/>
                <a:gridCol w="290120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</a:rPr>
                        <a:t>Профессия</a:t>
                      </a:r>
                      <a:endParaRPr lang="ru-RU" sz="2400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</a:rPr>
                        <a:t>Должность</a:t>
                      </a:r>
                      <a:endParaRPr lang="ru-RU" sz="2400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</a:rPr>
                        <a:t>Специальность</a:t>
                      </a:r>
                      <a:endParaRPr lang="ru-RU" sz="2400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Бухгалтер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Главный бухгалтер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Кассир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Инженер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Старший инженер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Инженер-системотехник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Учитель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Завуч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Учитель</a:t>
                      </a:r>
                      <a:r>
                        <a:rPr lang="ru-RU" sz="20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начальных классов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Продавец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Заведующий магазином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Продавец продовольственных товаров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Лесник 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Директор лесхоза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Главный лесничий</a:t>
                      </a:r>
                      <a:endParaRPr lang="ru-RU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9172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132856"/>
            <a:ext cx="7992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Юрист, экономист, менеджер, топ-модель, телеведущий, веб-дизайнер, журналист, программист, автослесарь, нефтяник, пластический хирург, президент, спикер, эколог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endParaRPr lang="ru-RU" sz="2400" cap="all" baseline="30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452320" y="5229200"/>
            <a:ext cx="936104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37498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36912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Конюх, камердинер, ключник, трубочист, бондарь, ямщик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endParaRPr lang="ru-RU" sz="2400" cap="all" baseline="30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452320" y="5229200"/>
            <a:ext cx="936104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5595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204864"/>
            <a:ext cx="7992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Врач, учитель, дворник, строитель, водитель, парикмахер, милиционер, пекарь, животновод, повар, бухгалтер, слесарь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endParaRPr lang="ru-RU" sz="2400" cap="all" baseline="30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452320" y="5229200"/>
            <a:ext cx="936104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15539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276872"/>
            <a:ext cx="7992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Пожарный, каскадер, моряк-подводник, летчик-испытатель, космонавт, горноспасатель, шахтер, военный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endParaRPr lang="ru-RU" sz="2400" cap="all" baseline="30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452320" y="5229200"/>
            <a:ext cx="936104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989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28625"/>
            <a:ext cx="8183562" cy="785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990033"/>
                </a:solidFill>
              </a:rPr>
              <a:t>Разминка</a:t>
            </a: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503238" y="2214563"/>
            <a:ext cx="8183562" cy="25034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u="sng" dirty="0" smtClean="0">
              <a:solidFill>
                <a:srgbClr val="92D05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u="sng" dirty="0" smtClean="0">
              <a:solidFill>
                <a:srgbClr val="92D050"/>
              </a:solidFill>
            </a:endParaRPr>
          </a:p>
        </p:txBody>
      </p:sp>
      <p:pic>
        <p:nvPicPr>
          <p:cNvPr id="9220" name="Picture 3" descr="C:\Рабочий стол\к презентации\картинки\заставки\новые картинки\майские обои (1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00809"/>
            <a:ext cx="54006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39895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356989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13431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56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3277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44000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85091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28864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1509</TotalTime>
  <Words>363</Words>
  <Application>Microsoft Office PowerPoint</Application>
  <PresentationFormat>Экран (4:3)</PresentationFormat>
  <Paragraphs>91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Calibri</vt:lpstr>
      <vt:lpstr>Milano LET</vt:lpstr>
      <vt:lpstr>Tahoma</vt:lpstr>
      <vt:lpstr>Times New Roman</vt:lpstr>
      <vt:lpstr>Verdana</vt:lpstr>
      <vt:lpstr>Wingdings</vt:lpstr>
      <vt:lpstr>Wingdings 2</vt:lpstr>
      <vt:lpstr>Аспект</vt:lpstr>
      <vt:lpstr>Презентация PowerPoint</vt:lpstr>
      <vt:lpstr>Презентация PowerPoint</vt:lpstr>
      <vt:lpstr>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Проверяем!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RePack by Diakov</cp:lastModifiedBy>
  <cp:revision>104</cp:revision>
  <dcterms:created xsi:type="dcterms:W3CDTF">2010-02-02T01:01:27Z</dcterms:created>
  <dcterms:modified xsi:type="dcterms:W3CDTF">2019-11-19T16:39:45Z</dcterms:modified>
</cp:coreProperties>
</file>