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rtlib_gallery-114545-b.jpg"/>
          <p:cNvPicPr>
            <a:picLocks noChangeAspect="1"/>
          </p:cNvPicPr>
          <p:nvPr userDrawn="1"/>
        </p:nvPicPr>
        <p:blipFill>
          <a:blip r:embed="rId2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 userDrawn="1"/>
        </p:nvSpPr>
        <p:spPr>
          <a:xfrm>
            <a:off x="1714480" y="357142"/>
            <a:ext cx="7286676" cy="6500858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images.jpe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>
            <a:off x="7294164" y="4500570"/>
            <a:ext cx="1564084" cy="2201305"/>
          </a:xfrm>
          <a:prstGeom prst="rect">
            <a:avLst/>
          </a:prstGeom>
        </p:spPr>
      </p:pic>
      <p:pic>
        <p:nvPicPr>
          <p:cNvPr id="9" name="Рисунок 8" descr="b2da4dfda4dfd5bfd2c00f4f03a6ad91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0" y="5143520"/>
            <a:ext cx="1714480" cy="1714480"/>
          </a:xfrm>
          <a:prstGeom prst="rect">
            <a:avLst/>
          </a:prstGeom>
        </p:spPr>
      </p:pic>
      <p:pic>
        <p:nvPicPr>
          <p:cNvPr id="8" name="Рисунок 7" descr="107453922_f4b8250b17d3164140b05c2f532.jpg"/>
          <p:cNvPicPr>
            <a:picLocks noChangeAspect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>
          <a:xfrm>
            <a:off x="142844" y="142852"/>
            <a:ext cx="1357322" cy="2056815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357166"/>
            <a:ext cx="5143536" cy="164307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2428868"/>
            <a:ext cx="4357718" cy="3697295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artlib_gallery-114545-b.jpg"/>
          <p:cNvPicPr>
            <a:picLocks noChangeAspect="1"/>
          </p:cNvPicPr>
          <p:nvPr userDrawn="1"/>
        </p:nvPicPr>
        <p:blipFill>
          <a:blip r:embed="rId2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8" name="Рисунок 7" descr="107453922_f4b8250b17d3164140b05c2f532.jpg"/>
          <p:cNvPicPr>
            <a:picLocks noChangeAspect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>
          <a:xfrm>
            <a:off x="142844" y="142852"/>
            <a:ext cx="1357322" cy="2056815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pic>
        <p:nvPicPr>
          <p:cNvPr id="9" name="Рисунок 8" descr="images.jpe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>
            <a:off x="6786578" y="3786190"/>
            <a:ext cx="2071670" cy="2915685"/>
          </a:xfrm>
          <a:prstGeom prst="rect">
            <a:avLst/>
          </a:prstGeom>
        </p:spPr>
      </p:pic>
      <p:pic>
        <p:nvPicPr>
          <p:cNvPr id="10" name="Рисунок 9" descr="b2da4dfda4dfd5bfd2c00f4f03a6ad91.jpg"/>
          <p:cNvPicPr>
            <a:picLocks noChangeAspect="1"/>
          </p:cNvPicPr>
          <p:nvPr userDrawn="1"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0" y="4786322"/>
            <a:ext cx="2071678" cy="2071678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 userDrawn="1"/>
        </p:nvSpPr>
        <p:spPr>
          <a:xfrm>
            <a:off x="928662" y="357142"/>
            <a:ext cx="7072362" cy="6500858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Relationship Id="rId22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2043098" cy="10604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29264"/>
            <a:ext cx="8543956" cy="6968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5" name="Рисунок 24" descr="artlib_gallery-114545-b.jpg"/>
          <p:cNvPicPr>
            <a:picLocks noChangeAspect="1"/>
          </p:cNvPicPr>
          <p:nvPr userDrawn="1"/>
        </p:nvPicPr>
        <p:blipFill>
          <a:blip r:embed="rId13" cstate="screen">
            <a:lum bright="21000" contrast="-19000"/>
          </a:blip>
          <a:srcRect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pic>
        <p:nvPicPr>
          <p:cNvPr id="26" name="Рисунок 25" descr="107453922_f4b8250b17d3164140b05c2f532.jpg"/>
          <p:cNvPicPr>
            <a:picLocks noChangeAspect="1"/>
          </p:cNvPicPr>
          <p:nvPr userDrawn="1"/>
        </p:nvPicPr>
        <p:blipFill>
          <a:blip r:embed="rId14" cstate="screen"/>
          <a:srcRect/>
          <a:stretch>
            <a:fillRect/>
          </a:stretch>
        </p:blipFill>
        <p:spPr>
          <a:xfrm>
            <a:off x="214282" y="357166"/>
            <a:ext cx="1571636" cy="2381576"/>
          </a:xfrm>
          <a:prstGeom prst="ellipse">
            <a:avLst/>
          </a:prstGeom>
          <a:ln>
            <a:solidFill>
              <a:srgbClr val="0070C0"/>
            </a:solidFill>
          </a:ln>
          <a:scene3d>
            <a:camera prst="orthographicFront"/>
            <a:lightRig rig="glow" dir="t"/>
          </a:scene3d>
          <a:sp3d prstMaterial="softEdge"/>
        </p:spPr>
      </p:pic>
      <p:pic>
        <p:nvPicPr>
          <p:cNvPr id="27" name="Рисунок 26" descr="293229-52d06-42483571-m750x740-u8a68e.jpg"/>
          <p:cNvPicPr>
            <a:picLocks noChangeAspect="1"/>
          </p:cNvPicPr>
          <p:nvPr userDrawn="1"/>
        </p:nvPicPr>
        <p:blipFill>
          <a:blip r:embed="rId1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5984" y="571480"/>
            <a:ext cx="1406749" cy="1700971"/>
          </a:xfrm>
          <a:prstGeom prst="rect">
            <a:avLst/>
          </a:prstGeom>
        </p:spPr>
      </p:pic>
      <p:pic>
        <p:nvPicPr>
          <p:cNvPr id="28" name="Рисунок 27" descr="2121666-29dd9203f8c5f549.jpg"/>
          <p:cNvPicPr>
            <a:picLocks noChangeAspect="1"/>
          </p:cNvPicPr>
          <p:nvPr userDrawn="1"/>
        </p:nvPicPr>
        <p:blipFill>
          <a:blip r:embed="rId16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3702" y="1000108"/>
            <a:ext cx="2143108" cy="3099149"/>
          </a:xfrm>
          <a:prstGeom prst="rect">
            <a:avLst/>
          </a:prstGeom>
        </p:spPr>
      </p:pic>
      <p:pic>
        <p:nvPicPr>
          <p:cNvPr id="29" name="Рисунок 28" descr="images.jpeg"/>
          <p:cNvPicPr>
            <a:picLocks noChangeAspect="1"/>
          </p:cNvPicPr>
          <p:nvPr userDrawn="1"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7000"/>
          </a:blip>
          <a:stretch>
            <a:fillRect/>
          </a:stretch>
        </p:blipFill>
        <p:spPr>
          <a:xfrm flipH="1">
            <a:off x="0" y="3857629"/>
            <a:ext cx="2131842" cy="3000372"/>
          </a:xfrm>
          <a:prstGeom prst="rect">
            <a:avLst/>
          </a:prstGeom>
        </p:spPr>
      </p:pic>
      <p:pic>
        <p:nvPicPr>
          <p:cNvPr id="30" name="Рисунок 29" descr="90269061_100430krokodil.jpg"/>
          <p:cNvPicPr>
            <a:picLocks noChangeAspect="1"/>
          </p:cNvPicPr>
          <p:nvPr userDrawn="1"/>
        </p:nvPicPr>
        <p:blipFill>
          <a:blip r:embed="rId1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11000"/>
          </a:blip>
          <a:stretch>
            <a:fillRect/>
          </a:stretch>
        </p:blipFill>
        <p:spPr>
          <a:xfrm flipH="1">
            <a:off x="6072197" y="4214818"/>
            <a:ext cx="3100015" cy="3000372"/>
          </a:xfrm>
          <a:prstGeom prst="rect">
            <a:avLst/>
          </a:prstGeom>
        </p:spPr>
      </p:pic>
      <p:pic>
        <p:nvPicPr>
          <p:cNvPr id="31" name="Рисунок 30" descr="Untitled-2(10).jpg"/>
          <p:cNvPicPr>
            <a:picLocks noChangeAspect="1"/>
          </p:cNvPicPr>
          <p:nvPr userDrawn="1"/>
        </p:nvPicPr>
        <p:blipFill>
          <a:blip r:embed="rId19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-25000" contrast="5000"/>
          </a:blip>
          <a:stretch>
            <a:fillRect/>
          </a:stretch>
        </p:blipFill>
        <p:spPr>
          <a:xfrm flipH="1">
            <a:off x="1000100" y="2214554"/>
            <a:ext cx="1895059" cy="1428736"/>
          </a:xfrm>
          <a:prstGeom prst="rect">
            <a:avLst/>
          </a:prstGeom>
        </p:spPr>
      </p:pic>
      <p:pic>
        <p:nvPicPr>
          <p:cNvPr id="32" name="Рисунок 31" descr="b2da4dfda4dfd5bfd2c00f4f03a6ad91.jpg"/>
          <p:cNvPicPr>
            <a:picLocks noChangeAspect="1"/>
          </p:cNvPicPr>
          <p:nvPr userDrawn="1"/>
        </p:nvPicPr>
        <p:blipFill>
          <a:blip r:embed="rId2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9000"/>
          </a:blip>
          <a:stretch>
            <a:fillRect/>
          </a:stretch>
        </p:blipFill>
        <p:spPr>
          <a:xfrm flipH="1">
            <a:off x="2000232" y="4786298"/>
            <a:ext cx="2071702" cy="2071702"/>
          </a:xfrm>
          <a:prstGeom prst="rect">
            <a:avLst/>
          </a:prstGeom>
        </p:spPr>
      </p:pic>
      <p:pic>
        <p:nvPicPr>
          <p:cNvPr id="33" name="Рисунок 32" descr="0_8cf19_4d57fe5_XL.png"/>
          <p:cNvPicPr>
            <a:picLocks noChangeAspect="1"/>
          </p:cNvPicPr>
          <p:nvPr userDrawn="1"/>
        </p:nvPicPr>
        <p:blipFill>
          <a:blip r:embed="rId21" cstate="screen">
            <a:lum bright="-2000" contrast="-4000"/>
          </a:blip>
          <a:stretch>
            <a:fillRect/>
          </a:stretch>
        </p:blipFill>
        <p:spPr>
          <a:xfrm flipH="1">
            <a:off x="5572132" y="285728"/>
            <a:ext cx="1000132" cy="1937302"/>
          </a:xfrm>
          <a:prstGeom prst="rect">
            <a:avLst/>
          </a:prstGeom>
        </p:spPr>
      </p:pic>
      <p:pic>
        <p:nvPicPr>
          <p:cNvPr id="36" name="Рисунок 35" descr="pobierz.php.jpeg"/>
          <p:cNvPicPr>
            <a:picLocks noChangeAspect="1"/>
          </p:cNvPicPr>
          <p:nvPr userDrawn="1"/>
        </p:nvPicPr>
        <p:blipFill>
          <a:blip r:embed="rId2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tretch>
            <a:fillRect/>
          </a:stretch>
        </p:blipFill>
        <p:spPr>
          <a:xfrm>
            <a:off x="3428992" y="214290"/>
            <a:ext cx="2095519" cy="15716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Fedorino_gore_(diaf-1963,isp.K.Chykovskii)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lib.ru/objects/gallery_229/artlib_gallery-114545-b.jpg" TargetMode="External"/><Relationship Id="rId3" Type="http://schemas.openxmlformats.org/officeDocument/2006/relationships/hyperlink" Target="http://montreal-today.com/blog/wp-content/uploads/2010/09/doctor.jpg" TargetMode="External"/><Relationship Id="rId7" Type="http://schemas.openxmlformats.org/officeDocument/2006/relationships/hyperlink" Target="http://img0.liveinternet.ru/images/attach/c/9/107/453/107453922_f4b8250b17d3164140b05c2f532.jpg" TargetMode="External"/><Relationship Id="rId2" Type="http://schemas.openxmlformats.org/officeDocument/2006/relationships/hyperlink" Target="http://img1.liveinternet.ru/images/attach/c/6/90/269/90269061_100430krokodi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ta14.gallery.ru/albums/gallery/293229-52d06-42483571-m750x740-u8a68e.jpg" TargetMode="External"/><Relationship Id="rId11" Type="http://schemas.openxmlformats.org/officeDocument/2006/relationships/hyperlink" Target="http://www.cku.zgora.pl/system/pobierz.php?id=2207" TargetMode="External"/><Relationship Id="rId5" Type="http://schemas.openxmlformats.org/officeDocument/2006/relationships/hyperlink" Target="http://img04.rl0.ru/638238e7e50ba624f5a5948fa3eeda97/432x288/www.aif.ru/pictures/201203/Untitled-2(10).jpg" TargetMode="External"/><Relationship Id="rId10" Type="http://schemas.openxmlformats.org/officeDocument/2006/relationships/hyperlink" Target="http://img-fotki.yandex.ru/get/6109/83813999.320/0_8cf19_4d57fe5_XL" TargetMode="External"/><Relationship Id="rId4" Type="http://schemas.openxmlformats.org/officeDocument/2006/relationships/hyperlink" Target="http://img3.proshkolu.ru/content/media/pic/std/3000000/2122000/2121666-29dd9203f8c5f549.jpg" TargetMode="External"/><Relationship Id="rId9" Type="http://schemas.openxmlformats.org/officeDocument/2006/relationships/hyperlink" Target="http://ivbb.ru/domain_dependent/ivbb.ru/uploadify/b2da4dfda4dfd5bfd2c00f4f03a6ad9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1500174"/>
            <a:ext cx="5286412" cy="342902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Книги-сборники произведений Корнея Ивановича Чуковского</a:t>
            </a:r>
            <a:endParaRPr lang="ru-RU" b="1" i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5572140"/>
            <a:ext cx="5429256" cy="785818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33CC"/>
                </a:solidFill>
              </a:rPr>
              <a:t>Автор: Зарубина И.Н., </a:t>
            </a:r>
            <a:r>
              <a:rPr lang="ru-RU" sz="2000" b="1" i="1" dirty="0" smtClean="0">
                <a:solidFill>
                  <a:srgbClr val="0033CC"/>
                </a:solidFill>
              </a:rPr>
              <a:t>зав.библиотекой  </a:t>
            </a:r>
            <a:r>
              <a:rPr lang="ru-RU" sz="2000" b="1" i="1" dirty="0" smtClean="0">
                <a:solidFill>
                  <a:srgbClr val="0033CC"/>
                </a:solidFill>
              </a:rPr>
              <a:t>МОКУ СОШ </a:t>
            </a:r>
            <a:r>
              <a:rPr lang="ru-RU" sz="2000" b="1" i="1" dirty="0" err="1" smtClean="0">
                <a:solidFill>
                  <a:srgbClr val="0033CC"/>
                </a:solidFill>
              </a:rPr>
              <a:t>пгт</a:t>
            </a:r>
            <a:r>
              <a:rPr lang="ru-RU" sz="2000" b="1" i="1" dirty="0" smtClean="0">
                <a:solidFill>
                  <a:srgbClr val="0033CC"/>
                </a:solidFill>
              </a:rPr>
              <a:t> Лальск</a:t>
            </a:r>
            <a:endParaRPr lang="ru-RU" sz="2000" b="1" i="1" dirty="0">
              <a:solidFill>
                <a:srgbClr val="0033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6488668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2016 г.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0"/>
            <a:ext cx="6876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33CC"/>
                </a:solidFill>
              </a:rPr>
              <a:t>Муниципальное общеобразовательное казённое учреждение средняя общеобразовательная школа </a:t>
            </a:r>
            <a:r>
              <a:rPr lang="ru-RU" b="1" i="1" dirty="0" err="1" smtClean="0">
                <a:solidFill>
                  <a:srgbClr val="0033CC"/>
                </a:solidFill>
              </a:rPr>
              <a:t>пгт</a:t>
            </a:r>
            <a:r>
              <a:rPr lang="ru-RU" b="1" i="1" dirty="0" smtClean="0">
                <a:solidFill>
                  <a:srgbClr val="0033CC"/>
                </a:solidFill>
              </a:rPr>
              <a:t> Лальск </a:t>
            </a:r>
            <a:r>
              <a:rPr lang="ru-RU" b="1" i="1" dirty="0" err="1" smtClean="0">
                <a:solidFill>
                  <a:srgbClr val="0033CC"/>
                </a:solidFill>
              </a:rPr>
              <a:t>Лузский</a:t>
            </a:r>
            <a:r>
              <a:rPr lang="ru-RU" b="1" i="1" dirty="0" smtClean="0">
                <a:solidFill>
                  <a:srgbClr val="0033CC"/>
                </a:solidFill>
              </a:rPr>
              <a:t> район Кировская область</a:t>
            </a:r>
            <a:endParaRPr lang="ru-RU" b="1" i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857232"/>
            <a:ext cx="5929354" cy="106047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FF"/>
                </a:solidFill>
              </a:rPr>
              <a:t>Корней Иванович Чуковский</a:t>
            </a:r>
            <a:endParaRPr lang="ru-RU" b="1" i="1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Безимени-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980000">
            <a:off x="1866831" y="1615057"/>
            <a:ext cx="1696674" cy="233734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Рисунок 4" descr="Безимени-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143380"/>
            <a:ext cx="1722437" cy="251936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Безимени-3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 rot="1604830">
            <a:off x="6332316" y="1579486"/>
            <a:ext cx="1834303" cy="222696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Безимени-8.jpg"/>
          <p:cNvPicPr>
            <a:picLocks noChangeAspect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5072066" y="4143380"/>
            <a:ext cx="1887080" cy="242886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7" descr="Безимени-2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500042"/>
            <a:ext cx="4152900" cy="611981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8" descr="Безимени-15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285750"/>
            <a:ext cx="4214812" cy="62896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имени-1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500042"/>
            <a:ext cx="3236913" cy="39020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Подзаголово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888" y="4279900"/>
            <a:ext cx="4760912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одзаголовок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5350" y="4992688"/>
            <a:ext cx="41576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Безимени-2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42875"/>
            <a:ext cx="3071812" cy="45720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" name="Подзаголовок 10"/>
          <p:cNvSpPr txBox="1">
            <a:spLocks/>
          </p:cNvSpPr>
          <p:nvPr/>
        </p:nvSpPr>
        <p:spPr>
          <a:xfrm>
            <a:off x="500063" y="4857759"/>
            <a:ext cx="3929062" cy="82390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>
            <a:normAutofit fontScale="70000" lnSpcReduction="20000"/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5400" b="1" i="0" u="none" strike="noStrike" kern="1200" cap="all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аккуратная</a:t>
            </a:r>
          </a:p>
        </p:txBody>
      </p:sp>
      <p:sp>
        <p:nvSpPr>
          <p:cNvPr id="8" name="Подзаголовок 10"/>
          <p:cNvSpPr txBox="1">
            <a:spLocks/>
          </p:cNvSpPr>
          <p:nvPr/>
        </p:nvSpPr>
        <p:spPr bwMode="auto">
          <a:xfrm>
            <a:off x="4429125" y="5357813"/>
            <a:ext cx="392906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4000" b="1" cap="all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заботливая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357166"/>
            <a:ext cx="5214974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000108"/>
            <a:ext cx="6000792" cy="5643602"/>
          </a:xfrm>
        </p:spPr>
        <p:txBody>
          <a:bodyPr>
            <a:normAutofit fontScale="55000" lnSpcReduction="20000"/>
          </a:bodyPr>
          <a:lstStyle/>
          <a:p>
            <a:r>
              <a:rPr lang="ru-RU" u="sng" dirty="0" smtClean="0">
                <a:hlinkClick r:id="rId2"/>
              </a:rPr>
              <a:t>http://img1.liveinternet.ru/images/attach/c/6/90/269/90269061_100430krokodil.jpg</a:t>
            </a:r>
            <a:r>
              <a:rPr lang="ru-RU" dirty="0" smtClean="0"/>
              <a:t> - Крокодил</a:t>
            </a:r>
          </a:p>
          <a:p>
            <a:r>
              <a:rPr lang="ru-RU" u="sng" dirty="0" smtClean="0">
                <a:hlinkClick r:id="rId3"/>
              </a:rPr>
              <a:t>http://montreal-today.com/blog/wp-content/uploads/2010/09/doctor.jpg</a:t>
            </a:r>
            <a:r>
              <a:rPr lang="ru-RU" dirty="0" smtClean="0"/>
              <a:t> - Айболит</a:t>
            </a:r>
          </a:p>
          <a:p>
            <a:r>
              <a:rPr lang="ru-RU" u="sng" dirty="0" smtClean="0">
                <a:hlinkClick r:id="rId4"/>
              </a:rPr>
              <a:t>http://img3.proshkolu.ru/content/media/pic/std/3000000/2122000/2121666-29dd9203f8c5f549.jpg</a:t>
            </a:r>
            <a:r>
              <a:rPr lang="ru-RU" dirty="0" smtClean="0"/>
              <a:t> - </a:t>
            </a:r>
            <a:r>
              <a:rPr lang="ru-RU" dirty="0" err="1" smtClean="0"/>
              <a:t>Бармалей</a:t>
            </a:r>
            <a:endParaRPr lang="ru-RU" dirty="0" smtClean="0"/>
          </a:p>
          <a:p>
            <a:r>
              <a:rPr lang="ru-RU" u="sng" dirty="0" smtClean="0">
                <a:hlinkClick r:id="rId5"/>
              </a:rPr>
              <a:t>http://img04.rl0.ru/638238e7e50ba624f5a5948fa3eeda97/432x288/www.aif.ru/pictures/201203/Untitled-2(10).jpg</a:t>
            </a:r>
            <a:r>
              <a:rPr lang="ru-RU" dirty="0" smtClean="0"/>
              <a:t> - </a:t>
            </a:r>
            <a:r>
              <a:rPr lang="ru-RU" dirty="0" err="1" smtClean="0"/>
              <a:t>Тараканище</a:t>
            </a:r>
            <a:endParaRPr lang="ru-RU" dirty="0" smtClean="0"/>
          </a:p>
          <a:p>
            <a:r>
              <a:rPr lang="ru-RU" u="sng" dirty="0" smtClean="0">
                <a:hlinkClick r:id="rId6"/>
              </a:rPr>
              <a:t>http://data14.gallery.ru/albums/gallery/293229-52d06-42483571-m750x740-u8a68e.jpg</a:t>
            </a:r>
            <a:r>
              <a:rPr lang="ru-RU" dirty="0" smtClean="0"/>
              <a:t> - Муха-цокотуха</a:t>
            </a:r>
          </a:p>
          <a:p>
            <a:r>
              <a:rPr lang="ru-RU" u="sng" dirty="0" smtClean="0">
                <a:hlinkClick r:id="rId7"/>
              </a:rPr>
              <a:t>http://img0.liveinternet.ru/images/attach/c/9/107/453/107453922_f4b8250b17d3164140b05c2f532.jpg</a:t>
            </a:r>
            <a:r>
              <a:rPr lang="ru-RU" dirty="0" smtClean="0"/>
              <a:t> - Чуковский</a:t>
            </a:r>
          </a:p>
          <a:p>
            <a:r>
              <a:rPr lang="ru-RU" u="sng" dirty="0" smtClean="0">
                <a:hlinkClick r:id="rId8"/>
              </a:rPr>
              <a:t>http://www.artlib.ru/objects/gallery_229/artlib_gallery-114545-b.jpg</a:t>
            </a:r>
            <a:r>
              <a:rPr lang="ru-RU" dirty="0" smtClean="0"/>
              <a:t> - Дерево</a:t>
            </a:r>
          </a:p>
          <a:p>
            <a:r>
              <a:rPr lang="ru-RU" u="sng" dirty="0" smtClean="0">
                <a:hlinkClick r:id="rId9"/>
              </a:rPr>
              <a:t>http://ivbb.ru/domain_dependent/ivbb.ru/uploadify/b2da4dfda4dfd5bfd2c00f4f03a6ad91.jpg</a:t>
            </a:r>
            <a:r>
              <a:rPr lang="ru-RU" dirty="0" smtClean="0"/>
              <a:t> - </a:t>
            </a:r>
            <a:r>
              <a:rPr lang="ru-RU" dirty="0" err="1" smtClean="0"/>
              <a:t>Мойдодыр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http://img-fotki.yandex.ru/get/6109/83813999.320/0_8cf19_4d57fe5_XL</a:t>
            </a:r>
            <a:r>
              <a:rPr lang="ru-RU" dirty="0" smtClean="0"/>
              <a:t> Самовар</a:t>
            </a:r>
          </a:p>
          <a:p>
            <a:r>
              <a:rPr lang="ru-RU" u="sng" dirty="0" smtClean="0">
                <a:hlinkClick r:id="rId11"/>
              </a:rPr>
              <a:t>http://www.cku.zgora.pl/system//pobierz.php?id=2207</a:t>
            </a:r>
            <a:r>
              <a:rPr lang="ru-RU" dirty="0" smtClean="0"/>
              <a:t> - Телефон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91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Книги-сборники произведений Корнея Ивановича Чуковского</vt:lpstr>
      <vt:lpstr>Корней Иванович Чуковский</vt:lpstr>
      <vt:lpstr>Слайд 3</vt:lpstr>
      <vt:lpstr>Слайд 4</vt:lpstr>
      <vt:lpstr>Слайд 5</vt:lpstr>
      <vt:lpstr>Слайд 6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suhanova</cp:lastModifiedBy>
  <cp:revision>33</cp:revision>
  <dcterms:modified xsi:type="dcterms:W3CDTF">2016-03-23T06:21:05Z</dcterms:modified>
</cp:coreProperties>
</file>