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90" r:id="rId3"/>
    <p:sldId id="289" r:id="rId4"/>
    <p:sldId id="279" r:id="rId5"/>
    <p:sldId id="280" r:id="rId6"/>
    <p:sldId id="283" r:id="rId7"/>
    <p:sldId id="286" r:id="rId8"/>
    <p:sldId id="287" r:id="rId9"/>
    <p:sldId id="285" r:id="rId10"/>
    <p:sldId id="28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2" autoAdjust="0"/>
    <p:restoredTop sz="94660"/>
  </p:normalViewPr>
  <p:slideViewPr>
    <p:cSldViewPr>
      <p:cViewPr varScale="1">
        <p:scale>
          <a:sx n="69" d="100"/>
          <a:sy n="69" d="100"/>
        </p:scale>
        <p:origin x="145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3B08-1105-4966-A81F-70E6B2D9B004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8F02-0703-4CEA-A8AC-45EEEE4D242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3B08-1105-4966-A81F-70E6B2D9B004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8F02-0703-4CEA-A8AC-45EEEE4D2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3B08-1105-4966-A81F-70E6B2D9B004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8F02-0703-4CEA-A8AC-45EEEE4D2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3B08-1105-4966-A81F-70E6B2D9B004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8F02-0703-4CEA-A8AC-45EEEE4D2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3B08-1105-4966-A81F-70E6B2D9B004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8F02-0703-4CEA-A8AC-45EEEE4D242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3B08-1105-4966-A81F-70E6B2D9B004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8F02-0703-4CEA-A8AC-45EEEE4D2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3B08-1105-4966-A81F-70E6B2D9B004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8F02-0703-4CEA-A8AC-45EEEE4D2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3B08-1105-4966-A81F-70E6B2D9B004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8F02-0703-4CEA-A8AC-45EEEE4D2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3B08-1105-4966-A81F-70E6B2D9B004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8F02-0703-4CEA-A8AC-45EEEE4D2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3B08-1105-4966-A81F-70E6B2D9B004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8F02-0703-4CEA-A8AC-45EEEE4D2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13B08-1105-4966-A81F-70E6B2D9B004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14A8F02-0703-4CEA-A8AC-45EEEE4D242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A813B08-1105-4966-A81F-70E6B2D9B004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14A8F02-0703-4CEA-A8AC-45EEEE4D2424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305800" cy="2367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>
                <a:solidFill>
                  <a:srgbClr val="C00000"/>
                </a:solidFill>
              </a:rPr>
              <a:t>О</a:t>
            </a:r>
            <a:r>
              <a:rPr lang="ru-RU" sz="3600" b="1" dirty="0" smtClean="0">
                <a:solidFill>
                  <a:srgbClr val="C00000"/>
                </a:solidFill>
              </a:rPr>
              <a:t>ткрытый классный час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/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Тема</a:t>
            </a:r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Золотая слава совхоза «</a:t>
            </a:r>
            <a:r>
              <a:rPr lang="ru-RU" sz="2800" b="1" dirty="0" err="1" smtClean="0">
                <a:solidFill>
                  <a:srgbClr val="0070C0"/>
                </a:solidFill>
              </a:rPr>
              <a:t>Червленные</a:t>
            </a:r>
            <a:r>
              <a:rPr lang="ru-RU" sz="2800" b="1" dirty="0" smtClean="0">
                <a:solidFill>
                  <a:srgbClr val="0070C0"/>
                </a:solidFill>
              </a:rPr>
              <a:t> буруны»</a:t>
            </a:r>
            <a:r>
              <a:rPr lang="ru-RU" sz="3600" b="1" dirty="0" smtClean="0">
                <a:solidFill>
                  <a:srgbClr val="0070C0"/>
                </a:solidFill>
              </a:rPr>
              <a:t/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2700" b="1" dirty="0" smtClean="0">
                <a:solidFill>
                  <a:srgbClr val="0070C0"/>
                </a:solidFill>
              </a:rPr>
              <a:t/>
            </a:r>
            <a:br>
              <a:rPr lang="ru-RU" sz="2700" b="1" dirty="0" smtClean="0">
                <a:solidFill>
                  <a:srgbClr val="0070C0"/>
                </a:solidFill>
              </a:rPr>
            </a:br>
            <a:r>
              <a:rPr lang="ru-RU" sz="2700" b="1" dirty="0" smtClean="0">
                <a:solidFill>
                  <a:srgbClr val="0070C0"/>
                </a:solidFill>
              </a:rPr>
              <a:t>Провела</a:t>
            </a:r>
            <a:r>
              <a:rPr lang="ru-RU" sz="2700" b="1" dirty="0" smtClean="0">
                <a:solidFill>
                  <a:srgbClr val="0070C0"/>
                </a:solidFill>
              </a:rPr>
              <a:t>  </a:t>
            </a:r>
            <a:r>
              <a:rPr lang="ru-RU" sz="2700" b="1" dirty="0" err="1" smtClean="0">
                <a:solidFill>
                  <a:srgbClr val="0070C0"/>
                </a:solidFill>
              </a:rPr>
              <a:t>Апазова</a:t>
            </a:r>
            <a:r>
              <a:rPr lang="ru-RU" sz="2700" b="1" dirty="0" smtClean="0">
                <a:solidFill>
                  <a:srgbClr val="0070C0"/>
                </a:solidFill>
              </a:rPr>
              <a:t> </a:t>
            </a:r>
            <a:r>
              <a:rPr lang="ru-RU" sz="2700" b="1" dirty="0" err="1" smtClean="0">
                <a:solidFill>
                  <a:srgbClr val="0070C0"/>
                </a:solidFill>
              </a:rPr>
              <a:t>Салиме</a:t>
            </a:r>
            <a:r>
              <a:rPr lang="ru-RU" sz="2700" b="1" dirty="0" smtClean="0">
                <a:solidFill>
                  <a:srgbClr val="0070C0"/>
                </a:solidFill>
              </a:rPr>
              <a:t> </a:t>
            </a:r>
            <a:r>
              <a:rPr lang="ru-RU" sz="2700" b="1" dirty="0" err="1" smtClean="0">
                <a:solidFill>
                  <a:srgbClr val="0070C0"/>
                </a:solidFill>
              </a:rPr>
              <a:t>Ахматовна</a:t>
            </a:r>
            <a:r>
              <a:rPr lang="ru-RU" sz="2700" b="1" dirty="0" smtClean="0">
                <a:solidFill>
                  <a:srgbClr val="0070C0"/>
                </a:solidFill>
              </a:rPr>
              <a:t>, учитель </a:t>
            </a:r>
            <a:r>
              <a:rPr lang="ru-RU" sz="2700" b="1" dirty="0" smtClean="0">
                <a:solidFill>
                  <a:srgbClr val="0070C0"/>
                </a:solidFill>
              </a:rPr>
              <a:t>географии</a:t>
            </a:r>
            <a:r>
              <a:rPr lang="ru-RU" sz="2700" b="1" dirty="0">
                <a:solidFill>
                  <a:srgbClr val="0070C0"/>
                </a:solidFill>
              </a:rPr>
              <a:t> </a:t>
            </a:r>
            <a:r>
              <a:rPr lang="ru-RU" sz="2700" b="1" dirty="0" smtClean="0">
                <a:solidFill>
                  <a:srgbClr val="0070C0"/>
                </a:solidFill>
              </a:rPr>
              <a:t>МКОУ </a:t>
            </a:r>
            <a:r>
              <a:rPr lang="ru-RU" sz="2700" b="1" dirty="0">
                <a:solidFill>
                  <a:srgbClr val="0070C0"/>
                </a:solidFill>
              </a:rPr>
              <a:t>«</a:t>
            </a:r>
            <a:r>
              <a:rPr lang="ru-RU" sz="2700" b="1" dirty="0" err="1">
                <a:solidFill>
                  <a:srgbClr val="0070C0"/>
                </a:solidFill>
              </a:rPr>
              <a:t>Червленно-бурунская</a:t>
            </a:r>
            <a:r>
              <a:rPr lang="ru-RU" sz="2700" b="1" dirty="0">
                <a:solidFill>
                  <a:srgbClr val="0070C0"/>
                </a:solidFill>
              </a:rPr>
              <a:t> СОШ имени </a:t>
            </a:r>
            <a:r>
              <a:rPr lang="ru-RU" sz="2700" b="1" dirty="0" err="1">
                <a:solidFill>
                  <a:srgbClr val="0070C0"/>
                </a:solidFill>
              </a:rPr>
              <a:t>З.М.Акмурзаева</a:t>
            </a:r>
            <a:r>
              <a:rPr lang="ru-RU" sz="2700" b="1" dirty="0">
                <a:solidFill>
                  <a:srgbClr val="0070C0"/>
                </a:solidFill>
              </a:rPr>
              <a:t>» села </a:t>
            </a:r>
            <a:r>
              <a:rPr lang="ru-RU" sz="2700" b="1" dirty="0" err="1">
                <a:solidFill>
                  <a:srgbClr val="0070C0"/>
                </a:solidFill>
              </a:rPr>
              <a:t>Червленные</a:t>
            </a:r>
            <a:r>
              <a:rPr lang="ru-RU" sz="2700" b="1" dirty="0">
                <a:solidFill>
                  <a:srgbClr val="0070C0"/>
                </a:solidFill>
              </a:rPr>
              <a:t> буруны Ногайского </a:t>
            </a:r>
            <a:r>
              <a:rPr lang="ru-RU" sz="2700" b="1" dirty="0" smtClean="0">
                <a:solidFill>
                  <a:srgbClr val="0070C0"/>
                </a:solidFill>
              </a:rPr>
              <a:t>района</a:t>
            </a:r>
            <a:br>
              <a:rPr lang="ru-RU" sz="2700" b="1" dirty="0" smtClean="0">
                <a:solidFill>
                  <a:srgbClr val="0070C0"/>
                </a:solidFill>
              </a:rPr>
            </a:br>
            <a:r>
              <a:rPr lang="ru-RU" sz="2700" b="1" dirty="0" smtClean="0">
                <a:solidFill>
                  <a:srgbClr val="0070C0"/>
                </a:solidFill>
              </a:rPr>
              <a:t> </a:t>
            </a:r>
            <a:r>
              <a:rPr lang="ru-RU" sz="2700" b="1" dirty="0">
                <a:solidFill>
                  <a:srgbClr val="0070C0"/>
                </a:solidFill>
              </a:rPr>
              <a:t>Республики Дагестан</a:t>
            </a:r>
            <a:br>
              <a:rPr lang="ru-RU" sz="2700" b="1" dirty="0">
                <a:solidFill>
                  <a:srgbClr val="0070C0"/>
                </a:solidFill>
              </a:rPr>
            </a:br>
            <a:endParaRPr lang="ru-RU" sz="27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92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err="1">
                <a:solidFill>
                  <a:srgbClr val="0070C0"/>
                </a:solidFill>
              </a:rPr>
              <a:t>Сабутов</a:t>
            </a:r>
            <a:r>
              <a:rPr lang="ru-RU" sz="3200" dirty="0">
                <a:solidFill>
                  <a:srgbClr val="0070C0"/>
                </a:solidFill>
              </a:rPr>
              <a:t> </a:t>
            </a:r>
            <a:r>
              <a:rPr lang="ru-RU" sz="3200" dirty="0" err="1">
                <a:solidFill>
                  <a:srgbClr val="0070C0"/>
                </a:solidFill>
              </a:rPr>
              <a:t>Кадыр</a:t>
            </a:r>
            <a:r>
              <a:rPr lang="ru-RU" sz="3200" dirty="0">
                <a:solidFill>
                  <a:srgbClr val="0070C0"/>
                </a:solidFill>
              </a:rPr>
              <a:t> </a:t>
            </a:r>
            <a:r>
              <a:rPr lang="ru-RU" sz="3200" dirty="0" err="1">
                <a:solidFill>
                  <a:srgbClr val="0070C0"/>
                </a:solidFill>
              </a:rPr>
              <a:t>Янмурзаевич</a:t>
            </a:r>
            <a:r>
              <a:rPr lang="ru-RU" sz="3200" dirty="0">
                <a:solidFill>
                  <a:srgbClr val="0070C0"/>
                </a:solidFill>
              </a:rPr>
              <a:t> (1936—2002)</a:t>
            </a:r>
            <a:br>
              <a:rPr lang="ru-RU" sz="3200" dirty="0">
                <a:solidFill>
                  <a:srgbClr val="0070C0"/>
                </a:solidFill>
              </a:rPr>
            </a:br>
            <a:r>
              <a:rPr lang="ru-RU" sz="3200" dirty="0">
                <a:solidFill>
                  <a:srgbClr val="0070C0"/>
                </a:solidFill>
              </a:rPr>
              <a:t> Герой Социалистического Труда (1971 г).</a:t>
            </a:r>
          </a:p>
        </p:txBody>
      </p:sp>
      <p:pic>
        <p:nvPicPr>
          <p:cNvPr id="3" name="Рисунок 2" descr="Сабутовых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04864"/>
            <a:ext cx="3744416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Сабутовых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04864"/>
            <a:ext cx="3744416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Сабутовых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04864"/>
            <a:ext cx="3744416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437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1" y="1988839"/>
            <a:ext cx="6120680" cy="46368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</a:rPr>
              <a:t>Золотая слава </a:t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совхоза «</a:t>
            </a:r>
            <a:r>
              <a:rPr lang="ru-RU" sz="3600" dirty="0" err="1" smtClean="0">
                <a:solidFill>
                  <a:srgbClr val="0070C0"/>
                </a:solidFill>
              </a:rPr>
              <a:t>Червленные</a:t>
            </a:r>
            <a:r>
              <a:rPr lang="ru-RU" sz="3600" dirty="0" smtClean="0">
                <a:solidFill>
                  <a:srgbClr val="0070C0"/>
                </a:solidFill>
              </a:rPr>
              <a:t> буруны»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021" y="2492896"/>
            <a:ext cx="17907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5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433" y="1916832"/>
            <a:ext cx="7133333" cy="38913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Герои </a:t>
            </a:r>
            <a:r>
              <a:rPr lang="ru-RU" sz="3200" b="1" dirty="0" err="1">
                <a:solidFill>
                  <a:srgbClr val="0070C0"/>
                </a:solidFill>
              </a:rPr>
              <a:t>Социалиститческого</a:t>
            </a:r>
            <a:r>
              <a:rPr lang="ru-RU" sz="3200" b="1" dirty="0">
                <a:solidFill>
                  <a:srgbClr val="0070C0"/>
                </a:solidFill>
              </a:rPr>
              <a:t> Труда </a:t>
            </a:r>
            <a:r>
              <a:rPr lang="ru-RU" sz="3200" b="1" dirty="0" smtClean="0">
                <a:solidFill>
                  <a:srgbClr val="0070C0"/>
                </a:solidFill>
              </a:rPr>
              <a:t>Камо </a:t>
            </a:r>
            <a:r>
              <a:rPr lang="ru-RU" sz="3200" b="1" dirty="0" err="1">
                <a:solidFill>
                  <a:srgbClr val="0070C0"/>
                </a:solidFill>
              </a:rPr>
              <a:t>Сабутов</a:t>
            </a:r>
            <a:r>
              <a:rPr lang="ru-RU" sz="3200" b="1" dirty="0">
                <a:solidFill>
                  <a:srgbClr val="0070C0"/>
                </a:solidFill>
              </a:rPr>
              <a:t>, </a:t>
            </a:r>
            <a:r>
              <a:rPr lang="ru-RU" sz="3200" b="1" dirty="0" err="1">
                <a:solidFill>
                  <a:srgbClr val="0070C0"/>
                </a:solidFill>
              </a:rPr>
              <a:t>Ярикбай</a:t>
            </a:r>
            <a:r>
              <a:rPr lang="ru-RU" sz="3200" b="1" dirty="0">
                <a:solidFill>
                  <a:srgbClr val="0070C0"/>
                </a:solidFill>
              </a:rPr>
              <a:t> </a:t>
            </a:r>
            <a:r>
              <a:rPr lang="ru-RU" sz="3200" b="1" dirty="0" err="1">
                <a:solidFill>
                  <a:srgbClr val="0070C0"/>
                </a:solidFill>
              </a:rPr>
              <a:t>Абдулкадыров</a:t>
            </a:r>
            <a:r>
              <a:rPr lang="ru-RU" sz="3200" b="1" dirty="0">
                <a:solidFill>
                  <a:srgbClr val="0070C0"/>
                </a:solidFill>
              </a:rPr>
              <a:t> и </a:t>
            </a:r>
            <a:r>
              <a:rPr lang="ru-RU" sz="3200" b="1" dirty="0" err="1">
                <a:solidFill>
                  <a:srgbClr val="0070C0"/>
                </a:solidFill>
              </a:rPr>
              <a:t>Кадыр</a:t>
            </a:r>
            <a:r>
              <a:rPr lang="ru-RU" sz="3200" b="1" dirty="0">
                <a:solidFill>
                  <a:srgbClr val="0070C0"/>
                </a:solidFill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</a:rPr>
              <a:t>Сабутов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8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Племенной баран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060848"/>
            <a:ext cx="7488832" cy="459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72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Шерсть племенного барана</a:t>
            </a:r>
            <a:endParaRPr lang="ru-RU" sz="4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88840"/>
            <a:ext cx="7931224" cy="4674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6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04088"/>
            <a:ext cx="851148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err="1">
                <a:solidFill>
                  <a:srgbClr val="0070C0"/>
                </a:solidFill>
              </a:rPr>
              <a:t>Абдулкадыров</a:t>
            </a:r>
            <a:r>
              <a:rPr lang="ru-RU" sz="3200" dirty="0">
                <a:solidFill>
                  <a:srgbClr val="0070C0"/>
                </a:solidFill>
              </a:rPr>
              <a:t> </a:t>
            </a:r>
            <a:r>
              <a:rPr lang="ru-RU" sz="3200" dirty="0" err="1">
                <a:solidFill>
                  <a:srgbClr val="0070C0"/>
                </a:solidFill>
              </a:rPr>
              <a:t>Ярикбай</a:t>
            </a:r>
            <a:r>
              <a:rPr lang="ru-RU" sz="3200" dirty="0">
                <a:solidFill>
                  <a:srgbClr val="0070C0"/>
                </a:solidFill>
              </a:rPr>
              <a:t> </a:t>
            </a:r>
            <a:r>
              <a:rPr lang="ru-RU" sz="3200" dirty="0" err="1">
                <a:solidFill>
                  <a:srgbClr val="0070C0"/>
                </a:solidFill>
              </a:rPr>
              <a:t>Шоматович</a:t>
            </a:r>
            <a:r>
              <a:rPr lang="ru-RU" sz="3200" dirty="0">
                <a:solidFill>
                  <a:srgbClr val="0070C0"/>
                </a:solidFill>
              </a:rPr>
              <a:t> (1901-1988</a:t>
            </a:r>
            <a:r>
              <a:rPr lang="ru-RU" sz="3200" dirty="0" smtClean="0">
                <a:solidFill>
                  <a:srgbClr val="0070C0"/>
                </a:solidFill>
              </a:rPr>
              <a:t>)</a:t>
            </a: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r>
              <a:rPr lang="ru-RU" sz="3200" dirty="0">
                <a:solidFill>
                  <a:srgbClr val="0070C0"/>
                </a:solidFill>
              </a:rPr>
              <a:t>Герой Социалистического Труда (1949 г).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47088"/>
            <a:ext cx="4392488" cy="4894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900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988840"/>
            <a:ext cx="4032448" cy="46085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692696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r>
              <a:rPr lang="ru-RU" sz="3600" dirty="0" err="1">
                <a:solidFill>
                  <a:srgbClr val="0070C0"/>
                </a:solidFill>
              </a:rPr>
              <a:t>Туркмамбе́т</a:t>
            </a: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dirty="0" err="1">
                <a:solidFill>
                  <a:srgbClr val="0070C0"/>
                </a:solidFill>
              </a:rPr>
              <a:t>Ажмамбе́тов</a:t>
            </a:r>
            <a:r>
              <a:rPr lang="ru-RU" sz="3600" dirty="0">
                <a:solidFill>
                  <a:srgbClr val="0070C0"/>
                </a:solidFill>
              </a:rPr>
              <a:t> (1896 — ?) </a:t>
            </a:r>
            <a:r>
              <a:rPr lang="ru-RU" sz="3600" dirty="0" smtClean="0">
                <a:solidFill>
                  <a:srgbClr val="0070C0"/>
                </a:solidFill>
              </a:rPr>
              <a:t/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Герой </a:t>
            </a:r>
            <a:r>
              <a:rPr lang="ru-RU" sz="3600" dirty="0">
                <a:solidFill>
                  <a:srgbClr val="0070C0"/>
                </a:solidFill>
              </a:rPr>
              <a:t>Социалистического Труда (1949 г)</a:t>
            </a:r>
          </a:p>
        </p:txBody>
      </p:sp>
    </p:spTree>
    <p:extLst>
      <p:ext uri="{BB962C8B-B14F-4D97-AF65-F5344CB8AC3E}">
        <p14:creationId xmlns:p14="http://schemas.microsoft.com/office/powerpoint/2010/main" val="102323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2132856"/>
            <a:ext cx="3960440" cy="43924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</a:rPr>
              <a:t/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>
                <a:solidFill>
                  <a:srgbClr val="0070C0"/>
                </a:solidFill>
              </a:rPr>
              <a:t/>
            </a:r>
            <a:br>
              <a:rPr lang="ru-RU" sz="3600" dirty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/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>
                <a:solidFill>
                  <a:srgbClr val="0070C0"/>
                </a:solidFill>
              </a:rPr>
              <a:t/>
            </a:r>
            <a:br>
              <a:rPr lang="ru-RU" sz="3600" dirty="0">
                <a:solidFill>
                  <a:srgbClr val="0070C0"/>
                </a:solidFill>
              </a:rPr>
            </a:br>
            <a:r>
              <a:rPr lang="ru-RU" sz="3600" dirty="0">
                <a:solidFill>
                  <a:srgbClr val="0070C0"/>
                </a:solidFill>
              </a:rPr>
              <a:t>Батыр </a:t>
            </a:r>
            <a:r>
              <a:rPr lang="ru-RU" sz="3600" dirty="0" err="1">
                <a:solidFill>
                  <a:srgbClr val="0070C0"/>
                </a:solidFill>
              </a:rPr>
              <a:t>Карагулов</a:t>
            </a:r>
            <a:r>
              <a:rPr lang="ru-RU" sz="3600" dirty="0">
                <a:solidFill>
                  <a:srgbClr val="0070C0"/>
                </a:solidFill>
              </a:rPr>
              <a:t> (1908 г-?)</a:t>
            </a:r>
            <a:br>
              <a:rPr lang="ru-RU" sz="3600" dirty="0">
                <a:solidFill>
                  <a:srgbClr val="0070C0"/>
                </a:solidFill>
              </a:rPr>
            </a:br>
            <a:r>
              <a:rPr lang="ru-RU" sz="3600" dirty="0">
                <a:solidFill>
                  <a:srgbClr val="0070C0"/>
                </a:solidFill>
              </a:rPr>
              <a:t>Герой Социалистического Труда (1951 г).</a:t>
            </a:r>
          </a:p>
        </p:txBody>
      </p:sp>
    </p:spTree>
    <p:extLst>
      <p:ext uri="{BB962C8B-B14F-4D97-AF65-F5344CB8AC3E}">
        <p14:creationId xmlns:p14="http://schemas.microsoft.com/office/powerpoint/2010/main" val="337125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132856"/>
            <a:ext cx="3816424" cy="44644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err="1">
                <a:solidFill>
                  <a:srgbClr val="0070C0"/>
                </a:solidFill>
              </a:rPr>
              <a:t>Сабутов</a:t>
            </a:r>
            <a:r>
              <a:rPr lang="ru-RU" sz="3200" dirty="0">
                <a:solidFill>
                  <a:srgbClr val="0070C0"/>
                </a:solidFill>
              </a:rPr>
              <a:t> Камо </a:t>
            </a:r>
            <a:r>
              <a:rPr lang="ru-RU" sz="3200" dirty="0" err="1">
                <a:solidFill>
                  <a:srgbClr val="0070C0"/>
                </a:solidFill>
              </a:rPr>
              <a:t>Баймурзаевич</a:t>
            </a:r>
            <a:r>
              <a:rPr lang="ru-RU" sz="3200" dirty="0">
                <a:solidFill>
                  <a:srgbClr val="0070C0"/>
                </a:solidFill>
              </a:rPr>
              <a:t> (1926 — 1982</a:t>
            </a:r>
            <a:r>
              <a:rPr lang="ru-RU" sz="3200" dirty="0" smtClean="0">
                <a:solidFill>
                  <a:srgbClr val="0070C0"/>
                </a:solidFill>
              </a:rPr>
              <a:t>)</a:t>
            </a: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r>
              <a:rPr lang="ru-RU" sz="3200" dirty="0">
                <a:solidFill>
                  <a:srgbClr val="0070C0"/>
                </a:solidFill>
              </a:rPr>
              <a:t>Герой Социалистического Труда (1965 г)</a:t>
            </a:r>
          </a:p>
        </p:txBody>
      </p:sp>
    </p:spTree>
    <p:extLst>
      <p:ext uri="{BB962C8B-B14F-4D97-AF65-F5344CB8AC3E}">
        <p14:creationId xmlns:p14="http://schemas.microsoft.com/office/powerpoint/2010/main" val="178556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436</TotalTime>
  <Words>38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Constantia</vt:lpstr>
      <vt:lpstr>Wingdings 2</vt:lpstr>
      <vt:lpstr>Поток</vt:lpstr>
      <vt:lpstr>          Открытый классный час   Тема Золотая слава совхоза «Червленные буруны»  Провела  Апазова Салиме Ахматовна, учитель географии МКОУ «Червленно-бурунская СОШ имени З.М.Акмурзаева» села Червленные буруны Ногайского района  Республики Дагестан </vt:lpstr>
      <vt:lpstr>Золотая слава  совхоза «Червленные буруны»</vt:lpstr>
      <vt:lpstr>Герои Социалиститческого Труда Камо Сабутов, Ярикбай Абдулкадыров и Кадыр Сабутов</vt:lpstr>
      <vt:lpstr>Племенной баран</vt:lpstr>
      <vt:lpstr>Шерсть племенного барана</vt:lpstr>
      <vt:lpstr>Абдулкадыров Ярикбай Шоматович (1901-1988) Герой Социалистического Труда (1949 г).</vt:lpstr>
      <vt:lpstr>  Туркмамбе́т Ажмамбе́тов (1896 — ?)  Герой Социалистического Труда (1949 г)</vt:lpstr>
      <vt:lpstr>    Батыр Карагулов (1908 г-?) Герой Социалистического Труда (1951 г).</vt:lpstr>
      <vt:lpstr>Сабутов Камо Баймурзаевич (1926 — 1982) Герой Социалистического Труда (1965 г)</vt:lpstr>
      <vt:lpstr>Сабутов Кадыр Янмурзаевич (1936—2002)  Герой Социалистического Труда (1971 г).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Растительный мир</dc:title>
  <dc:creator>Home</dc:creator>
  <cp:lastModifiedBy>Lenovo</cp:lastModifiedBy>
  <cp:revision>23</cp:revision>
  <dcterms:created xsi:type="dcterms:W3CDTF">2016-03-31T08:17:21Z</dcterms:created>
  <dcterms:modified xsi:type="dcterms:W3CDTF">2025-02-27T17:48:49Z</dcterms:modified>
</cp:coreProperties>
</file>