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7" r:id="rId11"/>
    <p:sldId id="268" r:id="rId12"/>
    <p:sldId id="270" r:id="rId13"/>
    <p:sldId id="272" r:id="rId14"/>
    <p:sldId id="273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9999FF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210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929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8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945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244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578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09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487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479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706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80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EE07F-FEF3-4FC9-9C75-4D1FD725C9B7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F8AE9-631A-4CF9-89AA-946012E25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71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516" y="188640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МБДОУ</a:t>
            </a:r>
            <a:r>
              <a:rPr lang="ru-RU" dirty="0"/>
              <a:t> </a:t>
            </a:r>
            <a:r>
              <a:rPr lang="ru-RU" b="1" dirty="0"/>
              <a:t>Д</a:t>
            </a:r>
            <a:r>
              <a:rPr lang="ru-RU" b="1" dirty="0" smtClean="0"/>
              <a:t>етский </a:t>
            </a:r>
            <a:r>
              <a:rPr lang="ru-RU" b="1" dirty="0"/>
              <a:t>сад </a:t>
            </a:r>
            <a:r>
              <a:rPr lang="ru-RU" b="1" dirty="0" smtClean="0"/>
              <a:t>«Росинка»</a:t>
            </a:r>
          </a:p>
          <a:p>
            <a:pPr algn="ctr"/>
            <a:r>
              <a:rPr lang="ru-RU" b="1" dirty="0"/>
              <a:t>г</a:t>
            </a:r>
            <a:r>
              <a:rPr lang="ru-RU" b="1" dirty="0" smtClean="0"/>
              <a:t>. Салехард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732240" y="5373216"/>
            <a:ext cx="20569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Подготовили: </a:t>
            </a:r>
          </a:p>
          <a:p>
            <a:pPr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педагог-психолог Пестова А.В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b="1" i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СКАЗКА В ГОСТИ </a:t>
            </a:r>
            <a:br>
              <a:rPr lang="ru-RU" sz="7200" b="1" i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72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 </a:t>
            </a:r>
            <a:r>
              <a:rPr lang="ru-RU" sz="7200" b="1" i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НАМ ПРИШЛА </a:t>
            </a:r>
            <a:endParaRPr lang="ru-RU" sz="7200" i="1" dirty="0"/>
          </a:p>
        </p:txBody>
      </p:sp>
    </p:spTree>
    <p:extLst>
      <p:ext uri="{BB962C8B-B14F-4D97-AF65-F5344CB8AC3E}">
        <p14:creationId xmlns:p14="http://schemas.microsoft.com/office/powerpoint/2010/main" val="374924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Консультант\Desktop\6f4d80c0fa4ffb1fdcca83348d708b5f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14338"/>
            <a:ext cx="7143750" cy="602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00125" y="45006"/>
            <a:ext cx="1036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Колобок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8120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Консультант\Desktop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400256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82188" y="755412"/>
            <a:ext cx="16475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Три поросёнка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7029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Загадки </a:t>
            </a:r>
            <a:br>
              <a:rPr lang="ru-RU" sz="8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7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«Из какой я сказки?»</a:t>
            </a:r>
            <a:endParaRPr lang="ru-RU" sz="7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965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548679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Рассказ сказки по картинкам</a:t>
            </a:r>
            <a:endParaRPr lang="ru-RU" b="1" spc="50" dirty="0">
              <a:ln w="11430"/>
              <a:solidFill>
                <a:schemeClr val="tx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2613670" cy="183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775300"/>
            <a:ext cx="2598596" cy="1826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775300"/>
            <a:ext cx="2598596" cy="1826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66" y="2780928"/>
            <a:ext cx="2510993" cy="1764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0928"/>
            <a:ext cx="2598596" cy="1826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780929"/>
            <a:ext cx="2598596" cy="182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14" y="4869160"/>
            <a:ext cx="2437231" cy="171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908" y="4889359"/>
            <a:ext cx="2520280" cy="1771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903571"/>
            <a:ext cx="2479838" cy="1742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545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 </a:t>
            </a:r>
            <a:br>
              <a:rPr lang="ru-RU" sz="8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8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«Собери картинку из сказки»</a:t>
            </a:r>
            <a:endParaRPr lang="ru-RU" sz="8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043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0390" y="692696"/>
            <a:ext cx="586692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Молодцы!</a:t>
            </a:r>
            <a:endParaRPr lang="ru-RU" sz="9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Picture 28" descr="http://i119.piczo.com/view/4/y/w/n/8/o/s/y/6/5/9/t/img/i355735265_13950_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2060848"/>
            <a:ext cx="3420121" cy="409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45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applause.wav"/>
          </p:stSnd>
        </p:sndAc>
      </p:transition>
    </mc:Choice>
    <mc:Fallback xmlns="">
      <p:transition>
        <p:sndAc>
          <p:stSnd>
            <p:snd r:embed="rId4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924944"/>
            <a:ext cx="9144000" cy="1470025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Дидактическая игра </a:t>
            </a:r>
            <a:br>
              <a:rPr lang="ru-RU" sz="8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8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«Угадай сказку?</a:t>
            </a:r>
            <a:endParaRPr lang="ru-RU" sz="8800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108520" y="18864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Беседа </a:t>
            </a:r>
            <a:br>
              <a:rPr lang="ru-RU" sz="8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8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«Что такое сказка?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011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Videos\2016-03-15 сказки\сказки 00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7584" y="260648"/>
            <a:ext cx="7704855" cy="638052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40466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Заюшкина</a:t>
            </a:r>
            <a:r>
              <a:rPr lang="ru-RU" b="1" dirty="0" smtClean="0"/>
              <a:t> избушка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0946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ариса\Videos\2016-03-15 сказки\сказки 003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9632" y="160228"/>
            <a:ext cx="6919790" cy="640871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40466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Морозко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6941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ариса\Videos\2016-03-15 сказки\сказки 004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3608" y="188640"/>
            <a:ext cx="6840760" cy="636621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40466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Снежная королева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9284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ариса\Videos\2016-03-15 сказки\сказки 00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3608" y="116632"/>
            <a:ext cx="6912768" cy="660704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40466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Гуси-лебеди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7433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Лариса\Videos\2016-03-15 сказки\сказки 006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1640" y="116631"/>
            <a:ext cx="6486540" cy="655272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40466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Маша и медведь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7546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Лариса\Videos\2016-03-15 сказки\сказки 00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1640" y="188639"/>
            <a:ext cx="6552728" cy="643885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40466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Красная шапочка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1347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Лариса\Videos\2016-03-15 сказки\сказки 00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624" y="188640"/>
            <a:ext cx="6984776" cy="65427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40466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Золушка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0543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44</Words>
  <Application>Microsoft Office PowerPoint</Application>
  <PresentationFormat>Экран (4:3)</PresentationFormat>
  <Paragraphs>20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СКАЗКА В ГОСТИ  К НАМ ПРИШЛА </vt:lpstr>
      <vt:lpstr>Дидактическая игра  «Угадай сказку?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Загадки  «Из какой я сказки?»</vt:lpstr>
      <vt:lpstr>Рассказ сказки по картинкам</vt:lpstr>
      <vt:lpstr>Игра  «Собери картинку из сказки»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Кадры</cp:lastModifiedBy>
  <cp:revision>13</cp:revision>
  <dcterms:created xsi:type="dcterms:W3CDTF">2016-03-15T05:02:57Z</dcterms:created>
  <dcterms:modified xsi:type="dcterms:W3CDTF">2022-03-23T04:45:40Z</dcterms:modified>
</cp:coreProperties>
</file>