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64" r:id="rId6"/>
    <p:sldId id="260" r:id="rId7"/>
    <p:sldId id="261" r:id="rId8"/>
    <p:sldId id="265" r:id="rId9"/>
    <p:sldId id="266" r:id="rId10"/>
    <p:sldId id="263" r:id="rId11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1414"/>
    <a:srgbClr val="2F2D2D"/>
    <a:srgbClr val="451F1F"/>
    <a:srgbClr val="6E1C1C"/>
    <a:srgbClr val="F5ADE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498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75432516" name="Прямоугольник 1775432515"/>
          <p:cNvSpPr/>
          <p:nvPr/>
        </p:nvSpPr>
        <p:spPr bwMode="auto">
          <a:xfrm>
            <a:off x="809588" y="1285860"/>
            <a:ext cx="10429947" cy="230832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sz="6000" b="1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Тема: «</a:t>
            </a:r>
            <a:r>
              <a:rPr lang="ru-RU" sz="60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Танцевальная фантазия</a:t>
            </a:r>
            <a:r>
              <a:rPr sz="6000" b="1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»</a:t>
            </a:r>
            <a:endParaRPr lang="ru-RU" sz="6000" b="1" dirty="0" smtClean="0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(самостоятельная постановка танца)</a:t>
            </a:r>
            <a:endParaRPr sz="2400" b="1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8942" y="4180344"/>
            <a:ext cx="51435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ЯРМОЛЕНКО Л.Н.,</a:t>
            </a:r>
          </a:p>
          <a:p>
            <a:r>
              <a:rPr lang="ru-RU" sz="2400" b="1" dirty="0" smtClean="0"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ПЕДАГОГ ДОПОЛНИТЕЛЬНОГО ОБРАЗОВАНИЯ </a:t>
            </a:r>
          </a:p>
          <a:p>
            <a:endParaRPr lang="ru-RU" sz="2400" b="1" dirty="0" smtClean="0"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  <a:p>
            <a:endParaRPr lang="ru-RU" sz="2400" b="1" dirty="0" smtClean="0"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  <a:p>
            <a:endParaRPr lang="ru-RU" sz="2400" b="1" dirty="0" smtClean="0"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  <a:p>
            <a:endParaRPr lang="ru-RU" sz="2400" b="1" dirty="0" smtClean="0"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67108" y="6215082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Борисоглебский городской округ - 2023</a:t>
            </a:r>
            <a:endParaRPr lang="ru-RU" b="1" dirty="0"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52530" y="285728"/>
            <a:ext cx="9429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Муниципальное бюджетное учреждение дополнительного образования Борисоглебский центр внешкольной работы </a:t>
            </a:r>
            <a:r>
              <a:rPr lang="ru-RU" b="1" dirty="0" smtClean="0"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 </a:t>
            </a:r>
            <a:endParaRPr lang="ru-RU" b="1" dirty="0"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4" name="Рисунок 13" descr="free-ballet-clipart-free-clipart-download-78347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413864"/>
            <a:ext cx="3524232" cy="3444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31015924" name="Прямоугольник 1231015923"/>
          <p:cNvSpPr/>
          <p:nvPr/>
        </p:nvSpPr>
        <p:spPr bwMode="auto">
          <a:xfrm>
            <a:off x="738150" y="4540605"/>
            <a:ext cx="10144197" cy="707886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Ярмоленко </a:t>
            </a:r>
            <a:r>
              <a:rPr sz="4000" b="1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Лада Никола</a:t>
            </a:r>
            <a:r>
              <a:rPr lang="ru-RU" sz="40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е</a:t>
            </a:r>
            <a:r>
              <a:rPr sz="4000" b="1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вна</a:t>
            </a:r>
            <a:endParaRPr sz="4000" b="1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rgbClr val="0070C0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845594573" name="Рисунок 1845594572"/>
          <p:cNvPicPr>
            <a:picLocks noChangeAspect="1"/>
          </p:cNvPicPr>
          <p:nvPr/>
        </p:nvPicPr>
        <p:blipFill>
          <a:blip r:embed="rId2" cstate="print"/>
          <a:srcRect l="7220" r="13332"/>
          <a:stretch/>
        </p:blipFill>
        <p:spPr bwMode="auto">
          <a:xfrm>
            <a:off x="2095472" y="285728"/>
            <a:ext cx="7429552" cy="42081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15209826" name="Прямоугольник 315209825"/>
          <p:cNvSpPr/>
          <p:nvPr/>
        </p:nvSpPr>
        <p:spPr bwMode="auto">
          <a:xfrm>
            <a:off x="1166778" y="5500702"/>
            <a:ext cx="9348505" cy="1077218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3200" b="1" dirty="0" err="1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р</a:t>
            </a:r>
            <a:r>
              <a:rPr sz="3200" b="1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уководитель </a:t>
            </a:r>
            <a:r>
              <a:rPr sz="3200" b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детского хореографического ансамбля «Солнышко»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62363330" name="Прямоугольник 762363329"/>
          <p:cNvSpPr/>
          <p:nvPr/>
        </p:nvSpPr>
        <p:spPr bwMode="auto">
          <a:xfrm>
            <a:off x="-261982" y="357166"/>
            <a:ext cx="6500858" cy="923330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sz="5400" b="1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</a:rPr>
              <a:t>Школа танца</a:t>
            </a:r>
          </a:p>
        </p:txBody>
      </p:sp>
      <p:pic>
        <p:nvPicPr>
          <p:cNvPr id="7" name="Рисунок 6" descr="town-hall-clip-art-town-hall-clipart-4253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050" y="-142900"/>
            <a:ext cx="8215370" cy="7391154"/>
          </a:xfrm>
          <a:prstGeom prst="rect">
            <a:avLst/>
          </a:prstGeom>
        </p:spPr>
      </p:pic>
      <p:pic>
        <p:nvPicPr>
          <p:cNvPr id="8" name="Рисунок 7" descr="free-ballet-clipart-free-clipart-download-7834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2576093"/>
            <a:ext cx="4381488" cy="42819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3201707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35291135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78282555" name="Рисунок 97828255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293" y="9338"/>
            <a:ext cx="12177058" cy="6845227"/>
          </a:xfrm>
          <a:prstGeom prst="rect">
            <a:avLst/>
          </a:prstGeom>
        </p:spPr>
      </p:pic>
      <p:pic>
        <p:nvPicPr>
          <p:cNvPr id="9" name="Рисунок 8" descr="free-ballet-clipart-free-clipart-download-7834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 flipH="1">
            <a:off x="7895728" y="2285992"/>
            <a:ext cx="4296272" cy="4198628"/>
          </a:xfrm>
          <a:prstGeom prst="rect">
            <a:avLst/>
          </a:prstGeom>
        </p:spPr>
      </p:pic>
      <p:sp>
        <p:nvSpPr>
          <p:cNvPr id="10" name="Овальная выноска 9"/>
          <p:cNvSpPr/>
          <p:nvPr/>
        </p:nvSpPr>
        <p:spPr bwMode="auto">
          <a:xfrm flipH="1">
            <a:off x="4524364" y="285728"/>
            <a:ext cx="3786214" cy="2857544"/>
          </a:xfrm>
          <a:prstGeom prst="wedgeEllipseCallou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003">
            <a:schemeClr val="lt2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4738678" y="500042"/>
            <a:ext cx="3286148" cy="2246769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ЕСЛИ ЗАНИМАТЬСЯ ТАНЦАМИ, ТО В БУДУЩЕМ МОЖНО СТАТЬ …</a:t>
            </a:r>
            <a:endParaRPr lang="ru-RU" sz="2800" b="1" dirty="0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3002331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76367471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56372633" name="Рисунок 95637263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4942" y="0"/>
            <a:ext cx="12177058" cy="7072338"/>
          </a:xfrm>
          <a:prstGeom prst="rect">
            <a:avLst/>
          </a:prstGeom>
        </p:spPr>
      </p:pic>
      <p:pic>
        <p:nvPicPr>
          <p:cNvPr id="9" name="Рисунок 8" descr="free-ballet-clipart-free-clipart-download-7834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447678" y="2857496"/>
            <a:ext cx="4296272" cy="4198628"/>
          </a:xfrm>
          <a:prstGeom prst="rect">
            <a:avLst/>
          </a:prstGeom>
        </p:spPr>
      </p:pic>
      <p:sp>
        <p:nvSpPr>
          <p:cNvPr id="10" name="Овальная выноска 9"/>
          <p:cNvSpPr/>
          <p:nvPr/>
        </p:nvSpPr>
        <p:spPr>
          <a:xfrm>
            <a:off x="4952992" y="214290"/>
            <a:ext cx="3929090" cy="264318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47146702" name="Прямоугольник 2147146701"/>
          <p:cNvSpPr/>
          <p:nvPr/>
        </p:nvSpPr>
        <p:spPr bwMode="auto">
          <a:xfrm>
            <a:off x="5167306" y="928670"/>
            <a:ext cx="3571900" cy="1200329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sz="2400" b="1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Т</a:t>
            </a:r>
            <a:r>
              <a:rPr lang="ru-RU" sz="24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АНЦОРЫ ВСЕГО МИРА ЗДОРОВАЮТСЯ С ПОМОЩЬЮ</a:t>
            </a:r>
            <a:endParaRPr sz="2400" b="1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1" name="Рисунок 10" descr="free-ballet-clipart-free-clipart-download-7834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81224" y="2857496"/>
            <a:ext cx="4296272" cy="41986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3002331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76367471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56372633" name="Рисунок 95637263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4942" y="0"/>
            <a:ext cx="12177058" cy="7072338"/>
          </a:xfrm>
          <a:prstGeom prst="rect">
            <a:avLst/>
          </a:prstGeom>
        </p:spPr>
      </p:pic>
      <p:pic>
        <p:nvPicPr>
          <p:cNvPr id="9" name="Рисунок 8" descr="free-ballet-clipart-free-clipart-download-7834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447678" y="2857496"/>
            <a:ext cx="4296272" cy="4198628"/>
          </a:xfrm>
          <a:prstGeom prst="rect">
            <a:avLst/>
          </a:prstGeom>
        </p:spPr>
      </p:pic>
      <p:sp>
        <p:nvSpPr>
          <p:cNvPr id="10" name="Овальная выноска 9"/>
          <p:cNvSpPr/>
          <p:nvPr/>
        </p:nvSpPr>
        <p:spPr>
          <a:xfrm>
            <a:off x="4952992" y="214290"/>
            <a:ext cx="3929090" cy="264318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47146702" name="Прямоугольник 2147146701"/>
          <p:cNvSpPr/>
          <p:nvPr/>
        </p:nvSpPr>
        <p:spPr bwMode="auto">
          <a:xfrm>
            <a:off x="5167306" y="928670"/>
            <a:ext cx="3571900" cy="1200329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ПЕРЕД НАЧАЛОМ ТАНЦА ТАНЦОРЫ ДЕЛАЮТ…</a:t>
            </a:r>
            <a:endParaRPr sz="2400" b="1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1" name="Рисунок 10" descr="free-ballet-clipart-free-clipart-download-7834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81224" y="2857496"/>
            <a:ext cx="4296272" cy="41986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1614544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51855482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604017917" name="Рисунок 60401791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293" y="9338"/>
            <a:ext cx="12177058" cy="6845227"/>
          </a:xfrm>
          <a:prstGeom prst="rect">
            <a:avLst/>
          </a:prstGeom>
        </p:spPr>
      </p:pic>
      <p:sp>
        <p:nvSpPr>
          <p:cNvPr id="313152518" name="Прямоугольник 313152517"/>
          <p:cNvSpPr/>
          <p:nvPr/>
        </p:nvSpPr>
        <p:spPr bwMode="auto">
          <a:xfrm>
            <a:off x="2094104" y="795972"/>
            <a:ext cx="184731" cy="923330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sz="5400" b="1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31394326" name="Прямоугольник 1331394325"/>
          <p:cNvSpPr/>
          <p:nvPr/>
        </p:nvSpPr>
        <p:spPr bwMode="auto">
          <a:xfrm>
            <a:off x="1713813" y="1804502"/>
            <a:ext cx="184731" cy="923330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sz="5400" b="1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17926640" name="Прямоугольник 1517926639"/>
          <p:cNvSpPr/>
          <p:nvPr/>
        </p:nvSpPr>
        <p:spPr bwMode="auto">
          <a:xfrm flipH="1">
            <a:off x="4238612" y="1643050"/>
            <a:ext cx="1357322" cy="923330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sz="5400" b="1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Рисунок 8" descr="free-ballet-clipart-free-clipart-download-7834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095472" y="2659372"/>
            <a:ext cx="4296272" cy="4198628"/>
          </a:xfrm>
          <a:prstGeom prst="rect">
            <a:avLst/>
          </a:prstGeom>
        </p:spPr>
      </p:pic>
      <p:sp>
        <p:nvSpPr>
          <p:cNvPr id="11" name="Овальная выноска 10"/>
          <p:cNvSpPr/>
          <p:nvPr/>
        </p:nvSpPr>
        <p:spPr bwMode="auto">
          <a:xfrm>
            <a:off x="5167306" y="214290"/>
            <a:ext cx="4214842" cy="264318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ЗАНЯТИЯ ТАНЦЕМ ПОМОГАЮТ НАШЕМУ ТЕЛУ  </a:t>
            </a:r>
          </a:p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БЫТЬ</a:t>
            </a:r>
            <a:r>
              <a:rPr lang="en-US" sz="24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…</a:t>
            </a:r>
            <a:endParaRPr lang="ru-RU" sz="2400" b="1" dirty="0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6019447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36855925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98783820" name="Рисунок 6987838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293" y="9338"/>
            <a:ext cx="12177058" cy="6845227"/>
          </a:xfrm>
          <a:prstGeom prst="rect">
            <a:avLst/>
          </a:prstGeom>
        </p:spPr>
      </p:pic>
      <p:sp>
        <p:nvSpPr>
          <p:cNvPr id="8" name="Овальная выноска 7"/>
          <p:cNvSpPr/>
          <p:nvPr/>
        </p:nvSpPr>
        <p:spPr>
          <a:xfrm>
            <a:off x="4667240" y="285728"/>
            <a:ext cx="3500462" cy="2857544"/>
          </a:xfrm>
          <a:prstGeom prst="wedgeEllipseCallou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003">
            <a:schemeClr val="lt2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83641436" name="Прямоугольник 583641435"/>
          <p:cNvSpPr/>
          <p:nvPr/>
        </p:nvSpPr>
        <p:spPr bwMode="auto">
          <a:xfrm>
            <a:off x="4738678" y="1000108"/>
            <a:ext cx="3357586" cy="1815882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ВАМ ПОНРАВИЛОСЬ В ШКОЛЕ ТАНЦА  </a:t>
            </a:r>
          </a:p>
          <a:p>
            <a:pPr algn="ctr">
              <a:defRPr/>
            </a:pPr>
            <a:r>
              <a:rPr lang="ru-RU" sz="28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…</a:t>
            </a:r>
            <a:endParaRPr sz="2800" b="1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1" name="Рисунок 10" descr="free-ballet-clipart-free-clipart-download-7834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38216" y="2659372"/>
            <a:ext cx="4296272" cy="41986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6019447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36855925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98783820" name="Рисунок 6987838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293" y="9338"/>
            <a:ext cx="12177058" cy="6845227"/>
          </a:xfrm>
          <a:prstGeom prst="rect">
            <a:avLst/>
          </a:prstGeom>
        </p:spPr>
      </p:pic>
      <p:sp>
        <p:nvSpPr>
          <p:cNvPr id="8" name="Овальная выноска 7"/>
          <p:cNvSpPr/>
          <p:nvPr/>
        </p:nvSpPr>
        <p:spPr>
          <a:xfrm>
            <a:off x="4667240" y="285728"/>
            <a:ext cx="3500462" cy="2857544"/>
          </a:xfrm>
          <a:prstGeom prst="wedgeEllipseCallou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003">
            <a:schemeClr val="lt2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83641436" name="Прямоугольник 583641435"/>
          <p:cNvSpPr/>
          <p:nvPr/>
        </p:nvSpPr>
        <p:spPr bwMode="auto">
          <a:xfrm>
            <a:off x="4738678" y="1000108"/>
            <a:ext cx="3357586" cy="1815882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ЧТО БОЛЬШЕ ВСЕГО ПОНРАВИЛОСЬ?  </a:t>
            </a:r>
          </a:p>
          <a:p>
            <a:pPr algn="ctr">
              <a:defRPr/>
            </a:pPr>
            <a:r>
              <a:rPr lang="ru-RU" sz="2800" b="1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 </a:t>
            </a:r>
            <a:endParaRPr sz="2800" b="1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1" name="Рисунок 10" descr="free-ballet-clipart-free-clipart-download-7834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38216" y="2659372"/>
            <a:ext cx="4296272" cy="41986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6019447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36855925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98783820" name="Рисунок 6987838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293" y="9338"/>
            <a:ext cx="12177058" cy="6845227"/>
          </a:xfrm>
          <a:prstGeom prst="rect">
            <a:avLst/>
          </a:prstGeom>
        </p:spPr>
      </p:pic>
      <p:sp>
        <p:nvSpPr>
          <p:cNvPr id="8" name="Овальная выноска 7"/>
          <p:cNvSpPr/>
          <p:nvPr/>
        </p:nvSpPr>
        <p:spPr>
          <a:xfrm>
            <a:off x="4667240" y="285728"/>
            <a:ext cx="3500462" cy="2857544"/>
          </a:xfrm>
          <a:prstGeom prst="wedgeEllipseCallou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003">
            <a:schemeClr val="lt2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83641436" name="Прямоугольник 583641435"/>
          <p:cNvSpPr/>
          <p:nvPr/>
        </p:nvSpPr>
        <p:spPr bwMode="auto">
          <a:xfrm>
            <a:off x="4738678" y="1000108"/>
            <a:ext cx="3357586" cy="1815882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ЧТО БОЛЬШЕ ВСЕГО ПОНРАВИЛОСЬ?  </a:t>
            </a:r>
          </a:p>
          <a:p>
            <a:pPr algn="ctr">
              <a:defRPr/>
            </a:pPr>
            <a:r>
              <a:rPr lang="ru-RU" sz="2800" b="1" smtClean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501414"/>
                </a:solidFill>
                <a:latin typeface="Cambria" pitchFamily="18" charset="0"/>
                <a:ea typeface="Cambria" pitchFamily="18" charset="0"/>
              </a:rPr>
              <a:t> </a:t>
            </a:r>
            <a:endParaRPr sz="2800" b="1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rgbClr val="501414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1" name="Рисунок 10" descr="free-ballet-clipart-free-clipart-download-7834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38216" y="2659372"/>
            <a:ext cx="4296272" cy="4198628"/>
          </a:xfrm>
          <a:prstGeom prst="rect">
            <a:avLst/>
          </a:prstGeom>
        </p:spPr>
      </p:pic>
      <p:pic>
        <p:nvPicPr>
          <p:cNvPr id="9" name="Рисунок 8" descr="Сканированный документ_page-000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471862" y="-1357329"/>
            <a:ext cx="6962268" cy="9572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310050" y="6215082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Танец «Ягодки»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</TotalTime>
  <Words>98</Words>
  <Application>ONLYOFFICE/7.2.1.36</Application>
  <DocSecurity>0</DocSecurity>
  <PresentationFormat>Произвольный</PresentationFormat>
  <Paragraphs>23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Aleks79</cp:lastModifiedBy>
  <cp:revision>34</cp:revision>
  <dcterms:created xsi:type="dcterms:W3CDTF">2012-12-03T06:56:55Z</dcterms:created>
  <dcterms:modified xsi:type="dcterms:W3CDTF">2023-02-06T04:23:06Z</dcterms:modified>
  <dc:identifier/>
  <dc:language/>
  <cp:version/>
</cp:coreProperties>
</file>