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25.03.2022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ou102@ivedu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6422/134091466.34/0_91e3b_ff38d5cf_S" TargetMode="External"/><Relationship Id="rId2" Type="http://schemas.openxmlformats.org/officeDocument/2006/relationships/hyperlink" Target="https://img-fotki.yandex.ru/get/9744/134091466.13a/0_e61ea_86abbab0_S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9895/134091466.117/0_dd3ea_e052b62a_S" TargetMode="External"/><Relationship Id="rId5" Type="http://schemas.openxmlformats.org/officeDocument/2006/relationships/hyperlink" Target="https://img-fotki.yandex.ru/get/9834/134091466.117/0_dd3e9_6228c73b_S" TargetMode="External"/><Relationship Id="rId4" Type="http://schemas.openxmlformats.org/officeDocument/2006/relationships/hyperlink" Target="http://img-fotki.yandex.ru/get/9326/16969765.1a0/0_7e418_89034f51_L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6500858" cy="1008112"/>
          </a:xfrm>
          <a:ln>
            <a:noFill/>
          </a:ln>
        </p:spPr>
        <p:txBody>
          <a:bodyPr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общеразвивающего вида № 102»</a:t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Иваново, ул. Самойлова, д. 19</a:t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/>
              <a:t> </a:t>
            </a:r>
            <a:r>
              <a:rPr lang="en-US" sz="1600" dirty="0">
                <a:solidFill>
                  <a:srgbClr val="00B0F0"/>
                </a:solidFill>
                <a:hlinkClick r:id="rId2"/>
              </a:rPr>
              <a:t>dou102@ivedu.ru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212976"/>
            <a:ext cx="6429420" cy="2930668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Экологическое воспитание детей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4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–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5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лет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проект на тему</a:t>
            </a:r>
          </a:p>
          <a:p>
            <a:pPr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«Берегите птиц»</a:t>
            </a:r>
            <a:endParaRPr lang="ru-RU" b="1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1600" b="1" dirty="0" smtClean="0">
                <a:solidFill>
                  <a:srgbClr val="0070C0"/>
                </a:solidFill>
              </a:rPr>
              <a:t>                                                                              Воспитатели: Цветкова Я.А.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Волкова З.М.</a:t>
            </a:r>
            <a:endParaRPr lang="ru-RU" sz="1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esktop\2022-01-21 16-48-5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_20220202_09385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428999"/>
            <a:ext cx="3666356" cy="284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6320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esktop\2022-01-14 15-38-5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37" y="620688"/>
            <a:ext cx="273630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2022-01-20 17-20-4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56522"/>
            <a:ext cx="2768600" cy="2436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2022-01-14 18-38-3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168352" cy="2365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2022-01-17 17-32-3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2952328" cy="229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8084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esktop\2022-01-18 16-02-3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2952328" cy="3563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2022-01-18 16-22-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24944"/>
            <a:ext cx="295232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5098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esktop\IMG_20220126_11182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2664229" cy="3553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_20220126_11204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20888"/>
            <a:ext cx="2676525" cy="356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0052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esktop\2022-01-17 19-02-2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424847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5547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6624736" cy="94096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ВЫВОДЫ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6923112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По окончании проекта </a:t>
            </a:r>
            <a:r>
              <a:rPr lang="ru-RU" sz="2800" b="1" dirty="0">
                <a:solidFill>
                  <a:srgbClr val="0070C0"/>
                </a:solidFill>
              </a:rPr>
              <a:t>у детей </a:t>
            </a:r>
            <a:r>
              <a:rPr lang="ru-RU" sz="2800" b="1" dirty="0" smtClean="0">
                <a:solidFill>
                  <a:srgbClr val="0070C0"/>
                </a:solidFill>
              </a:rPr>
              <a:t>сформированы элементарные </a:t>
            </a:r>
            <a:r>
              <a:rPr lang="ru-RU" sz="2800" b="1" dirty="0">
                <a:solidFill>
                  <a:srgbClr val="0070C0"/>
                </a:solidFill>
              </a:rPr>
              <a:t>экологические знания и культура поведения в </a:t>
            </a:r>
            <a:r>
              <a:rPr lang="ru-RU" sz="2800" b="1" dirty="0" smtClean="0">
                <a:solidFill>
                  <a:srgbClr val="0070C0"/>
                </a:solidFill>
              </a:rPr>
              <a:t>природе;</a:t>
            </a:r>
            <a:endParaRPr lang="ru-RU" sz="2800" b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- дети поняли </a:t>
            </a:r>
            <a:r>
              <a:rPr lang="ru-RU" sz="2800" b="1" dirty="0">
                <a:solidFill>
                  <a:srgbClr val="0070C0"/>
                </a:solidFill>
              </a:rPr>
              <a:t>взаимосвязь в природе, </a:t>
            </a:r>
            <a:r>
              <a:rPr lang="ru-RU" sz="2800" b="1" dirty="0" smtClean="0">
                <a:solidFill>
                  <a:srgbClr val="0070C0"/>
                </a:solidFill>
              </a:rPr>
              <a:t>стали </a:t>
            </a:r>
            <a:r>
              <a:rPr lang="ru-RU" sz="2800" b="1" dirty="0">
                <a:solidFill>
                  <a:srgbClr val="0070C0"/>
                </a:solidFill>
              </a:rPr>
              <a:t>более бережно относиться к ней, животным, птицам, насекомым.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- у </a:t>
            </a:r>
            <a:r>
              <a:rPr lang="ru-RU" sz="2800" b="1" dirty="0">
                <a:solidFill>
                  <a:srgbClr val="0070C0"/>
                </a:solidFill>
              </a:rPr>
              <a:t>детей </a:t>
            </a:r>
            <a:r>
              <a:rPr lang="ru-RU" sz="2800" b="1" dirty="0" smtClean="0">
                <a:solidFill>
                  <a:srgbClr val="0070C0"/>
                </a:solidFill>
              </a:rPr>
              <a:t>развился </a:t>
            </a:r>
            <a:r>
              <a:rPr lang="ru-RU" sz="2800" b="1" dirty="0">
                <a:solidFill>
                  <a:srgbClr val="0070C0"/>
                </a:solidFill>
              </a:rPr>
              <a:t>интерес к явлениям и объектам природы.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70C0"/>
                </a:solidFill>
              </a:rPr>
              <a:t>- </a:t>
            </a:r>
            <a:r>
              <a:rPr lang="ru-RU" sz="2800" b="1" dirty="0" smtClean="0">
                <a:solidFill>
                  <a:srgbClr val="0070C0"/>
                </a:solidFill>
              </a:rPr>
              <a:t>Дети </a:t>
            </a:r>
            <a:r>
              <a:rPr lang="ru-RU" sz="2800" b="1">
                <a:solidFill>
                  <a:srgbClr val="0070C0"/>
                </a:solidFill>
              </a:rPr>
              <a:t>	</a:t>
            </a:r>
            <a:r>
              <a:rPr lang="ru-RU" sz="2800" b="1" smtClean="0">
                <a:solidFill>
                  <a:srgbClr val="0070C0"/>
                </a:solidFill>
              </a:rPr>
              <a:t>научились экспериментировать</a:t>
            </a:r>
            <a:r>
              <a:rPr lang="ru-RU" sz="2800" b="1" dirty="0">
                <a:solidFill>
                  <a:srgbClr val="0070C0"/>
                </a:solidFill>
              </a:rPr>
              <a:t>, анализировать и делать выводы.</a:t>
            </a:r>
          </a:p>
          <a:p>
            <a:pPr algn="just"/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1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6923112" cy="64294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ИСПОЛЬЗУЕМЫЕ ИСТОЧНИКИ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28596" y="2857496"/>
            <a:ext cx="5572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340768"/>
            <a:ext cx="550072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Ландшафт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/9744/134091466.13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/0_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61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ea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_86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abbab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Небо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/6422/134091466.34/0_91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ff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38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d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5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cf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Рамка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http://img-fotki.yandex.ru/get/9326/16969765.1a0/0_7e418_89034f51_L.png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Пчёлка 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https://img-fotki.yandex.ru/get/9834/134091466.117/0_dd3e9_6228c73b_S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Пчёлка 1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https://img-fotki.yandex.ru/get/9895/134091466.117/0_dd3ea_e052b62a_S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6851104" cy="604867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 дошкольном </a:t>
            </a:r>
            <a:r>
              <a:rPr lang="ru-RU" sz="2000" b="1" dirty="0">
                <a:solidFill>
                  <a:srgbClr val="0070C0"/>
                </a:solidFill>
              </a:rPr>
              <a:t>возрасте начинается становление осознанно правильного отношения к объектам природы. Правильное понимание строится на основе знаний особенностей жизни живых существ, их взаимодействия со средой обитания, где не мало важную роль играет не только знание взрослого, но и его личный пример. Осознанное отношение к природе проявляется в разнообразной деятельности экологического характера.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Данный </a:t>
            </a:r>
            <a:r>
              <a:rPr lang="ru-RU" sz="2000" b="1" dirty="0">
                <a:solidFill>
                  <a:srgbClr val="0070C0"/>
                </a:solidFill>
              </a:rPr>
              <a:t>проект предназначен для детей, родителей и педагогов, он содержит комплекс мероприятий, направленных на повышение экологической грамотности всех участников проекта:</a:t>
            </a:r>
          </a:p>
          <a:p>
            <a:pPr lvl="0" algn="just"/>
            <a:r>
              <a:rPr lang="ru-RU" sz="2000" b="1" dirty="0">
                <a:solidFill>
                  <a:srgbClr val="0070C0"/>
                </a:solidFill>
              </a:rPr>
              <a:t>образовательная деятельность,</a:t>
            </a:r>
          </a:p>
          <a:p>
            <a:pPr lvl="0" algn="just"/>
            <a:r>
              <a:rPr lang="ru-RU" sz="2000" b="1" dirty="0">
                <a:solidFill>
                  <a:srgbClr val="0070C0"/>
                </a:solidFill>
              </a:rPr>
              <a:t>опытно-экспериментальная деятельность,</a:t>
            </a:r>
          </a:p>
          <a:p>
            <a:pPr lvl="0" algn="just"/>
            <a:r>
              <a:rPr lang="ru-RU" sz="2000" b="1" dirty="0">
                <a:solidFill>
                  <a:srgbClr val="0070C0"/>
                </a:solidFill>
              </a:rPr>
              <a:t>игры, развлечения,</a:t>
            </a:r>
          </a:p>
          <a:p>
            <a:pPr lvl="0" algn="just"/>
            <a:r>
              <a:rPr lang="ru-RU" sz="2000" b="1" dirty="0">
                <a:solidFill>
                  <a:srgbClr val="0070C0"/>
                </a:solidFill>
              </a:rPr>
              <a:t>наблюдения и экскурсии,</a:t>
            </a:r>
          </a:p>
          <a:p>
            <a:pPr lvl="0" algn="just"/>
            <a:r>
              <a:rPr lang="ru-RU" sz="2000" b="1" dirty="0">
                <a:solidFill>
                  <a:srgbClr val="0070C0"/>
                </a:solidFill>
              </a:rPr>
              <a:t>работа с родителями,</a:t>
            </a:r>
          </a:p>
          <a:p>
            <a:pPr lvl="0" algn="just"/>
            <a:r>
              <a:rPr lang="ru-RU" sz="2000" b="1" dirty="0">
                <a:solidFill>
                  <a:srgbClr val="0070C0"/>
                </a:solidFill>
              </a:rPr>
              <a:t>природоохранные акции.</a:t>
            </a:r>
          </a:p>
          <a:p>
            <a:pPr marL="0" indent="0" algn="just">
              <a:buNone/>
            </a:pPr>
            <a:r>
              <a:rPr lang="ru-RU" sz="1600" b="1" dirty="0">
                <a:solidFill>
                  <a:srgbClr val="0070C0"/>
                </a:solidFill>
              </a:rPr>
              <a:t/>
            </a:r>
            <a:br>
              <a:rPr lang="ru-RU" sz="1600" b="1" dirty="0">
                <a:solidFill>
                  <a:srgbClr val="0070C0"/>
                </a:solidFill>
              </a:rPr>
            </a:br>
            <a:endParaRPr lang="ru-RU" sz="1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6779096" cy="511256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u="sng" dirty="0" smtClean="0">
                <a:solidFill>
                  <a:srgbClr val="00B050"/>
                </a:solidFill>
              </a:rPr>
              <a:t>Цель проекта</a:t>
            </a:r>
            <a:r>
              <a:rPr lang="ru-RU" sz="3600" b="1" dirty="0" smtClean="0">
                <a:solidFill>
                  <a:srgbClr val="00B050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Формирование системы осознанно-правильных экологических представлений о природе у детей дошкольного возраста</a:t>
            </a:r>
            <a:r>
              <a:rPr lang="ru-RU" sz="3600" dirty="0" smtClean="0">
                <a:solidFill>
                  <a:srgbClr val="0070C0"/>
                </a:solidFill>
              </a:rPr>
              <a:t>, </a:t>
            </a:r>
            <a:r>
              <a:rPr lang="ru-RU" sz="3600" b="1" dirty="0" smtClean="0">
                <a:solidFill>
                  <a:srgbClr val="0070C0"/>
                </a:solidFill>
              </a:rPr>
              <a:t>создание условий для формирования у ребенка элементов экологической культуры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 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5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6984776" cy="604867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B050"/>
                </a:solidFill>
              </a:rPr>
              <a:t>ЗАДАЧИ </a:t>
            </a:r>
            <a:r>
              <a:rPr lang="ru-RU" b="1" dirty="0" smtClean="0">
                <a:solidFill>
                  <a:srgbClr val="00B050"/>
                </a:solidFill>
              </a:rPr>
              <a:t>ПРОЕКТА</a:t>
            </a:r>
            <a:endParaRPr lang="ru-RU" sz="1600" dirty="0"/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Создать поэтапную систему по экологическому воспитанию дошкольников с составлением перспективных планов работы с детьми и с родителями по каждому этапу работы, проведение диагностики знаний детей.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Формировать у дошкольников основные природоведческие представления и понятия о живой и неживой природе;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Развивать понимание взаимосвязей в природе и места человека в них;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Воспитывать любовь и бережное отношение ко всему живому на Земле;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Вовлекать детей в разнообразные виды деятельности в природе и по её охране;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Формировать </a:t>
            </a:r>
            <a:r>
              <a:rPr lang="ru-RU" sz="1800" b="1" dirty="0" smtClean="0">
                <a:solidFill>
                  <a:srgbClr val="0070C0"/>
                </a:solidFill>
              </a:rPr>
              <a:t>навыки </a:t>
            </a:r>
            <a:r>
              <a:rPr lang="ru-RU" sz="1800" b="1" dirty="0">
                <a:solidFill>
                  <a:srgbClr val="0070C0"/>
                </a:solidFill>
              </a:rPr>
              <a:t>экологически грамотного, нравственного поведения в природе;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Обеспечить непрерывность экологического образования в системе: ДОУ – семья.</a:t>
            </a:r>
          </a:p>
          <a:p>
            <a:pPr lvl="0" algn="just"/>
            <a:r>
              <a:rPr lang="ru-RU" sz="1800" b="1" dirty="0">
                <a:solidFill>
                  <a:srgbClr val="0070C0"/>
                </a:solidFill>
              </a:rPr>
              <a:t>Воспитывать любовь и бережное отношение ко всему живому и развивать эстетическое восприятие природы.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70C0"/>
                </a:solidFill>
              </a:rPr>
              <a:t> </a:t>
            </a:r>
          </a:p>
          <a:p>
            <a:r>
              <a:rPr lang="ru-RU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60993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6707088" cy="7920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ОЖИДАЕМЫЕ РЕЗУЛЬТАТЫ</a:t>
            </a: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/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080" y="4888632"/>
            <a:ext cx="6511552" cy="4248472"/>
          </a:xfrm>
        </p:spPr>
        <p:txBody>
          <a:bodyPr/>
          <a:lstStyle/>
          <a:p>
            <a:pPr marL="0" indent="0" algn="ctr">
              <a:buNone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48" name="image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15916"/>
            <a:ext cx="85725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539552" y="1192093"/>
            <a:ext cx="66247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Мы </a:t>
            </a:r>
            <a:r>
              <a:rPr lang="ru-RU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предположили получить следующие результаты:</a:t>
            </a:r>
            <a:br>
              <a:rPr lang="ru-RU" sz="2400" b="1" dirty="0">
                <a:solidFill>
                  <a:srgbClr val="0070C0"/>
                </a:solidFill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- У детей будут сформированы элементарные экологические знания и культура </a:t>
            </a:r>
            <a:r>
              <a:rPr lang="ru-RU" sz="24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поведения в природе</a:t>
            </a:r>
            <a:endParaRPr lang="ru-RU" sz="2400" b="1" dirty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- Дети </a:t>
            </a:r>
            <a:r>
              <a:rPr lang="ru-RU" sz="2400" b="1" spc="-10" dirty="0">
                <a:solidFill>
                  <a:srgbClr val="0070C0"/>
                </a:solidFill>
                <a:ea typeface="Times New Roman" panose="02020603050405020304" pitchFamily="18" charset="0"/>
              </a:rPr>
              <a:t>поймут </a:t>
            </a:r>
            <a:r>
              <a:rPr lang="ru-RU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взаимосвязь в природе, станут более бережно относиться к ней, </a:t>
            </a:r>
            <a:r>
              <a:rPr lang="ru-RU" sz="2400" b="1" spc="-1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животным,</a:t>
            </a:r>
            <a:r>
              <a:rPr lang="ru-RU" sz="24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 </a:t>
            </a:r>
            <a:r>
              <a:rPr lang="ru-RU" sz="2400" b="1" spc="-1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птицам</a:t>
            </a:r>
            <a:r>
              <a:rPr lang="ru-RU" sz="2400" b="1" spc="-10" dirty="0">
                <a:solidFill>
                  <a:srgbClr val="0070C0"/>
                </a:solidFill>
                <a:ea typeface="Times New Roman" panose="02020603050405020304" pitchFamily="18" charset="0"/>
              </a:rPr>
              <a:t>, </a:t>
            </a:r>
            <a:r>
              <a:rPr lang="ru-RU" sz="2400" b="1" spc="-1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насекомым.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- У </a:t>
            </a:r>
            <a:r>
              <a:rPr lang="ru-RU" sz="2400" b="1" dirty="0">
                <a:solidFill>
                  <a:srgbClr val="0070C0"/>
                </a:solidFill>
              </a:rPr>
              <a:t>детей разовьется интерес к явлениям и объектам природы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- Дети</a:t>
            </a:r>
            <a:r>
              <a:rPr lang="ru-RU" sz="2400" b="1" dirty="0">
                <a:solidFill>
                  <a:srgbClr val="0070C0"/>
                </a:solidFill>
              </a:rPr>
              <a:t>	</a:t>
            </a:r>
            <a:r>
              <a:rPr lang="ru-RU" sz="2400" b="1" dirty="0" smtClean="0">
                <a:solidFill>
                  <a:srgbClr val="0070C0"/>
                </a:solidFill>
              </a:rPr>
              <a:t>научатся экспериментировать, анализировать </a:t>
            </a:r>
            <a:r>
              <a:rPr lang="ru-RU" sz="2400" b="1" dirty="0">
                <a:solidFill>
                  <a:srgbClr val="0070C0"/>
                </a:solidFill>
              </a:rPr>
              <a:t>и делать выводы.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956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6624736" cy="79695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РЕАЛИЗАЦИЯ </a:t>
            </a:r>
            <a:r>
              <a:rPr lang="ru-RU" sz="3200" b="1" dirty="0">
                <a:solidFill>
                  <a:srgbClr val="00B050"/>
                </a:solidFill>
              </a:rPr>
              <a:t>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6696744" cy="4968552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1 этап </a:t>
            </a:r>
            <a:r>
              <a:rPr lang="ru-RU" sz="2400" b="1" dirty="0">
                <a:solidFill>
                  <a:srgbClr val="00B050"/>
                </a:solidFill>
              </a:rPr>
              <a:t>– </a:t>
            </a:r>
            <a:r>
              <a:rPr lang="ru-RU" sz="2400" b="1" i="1" dirty="0">
                <a:solidFill>
                  <a:srgbClr val="00B050"/>
                </a:solidFill>
              </a:rPr>
              <a:t>подготовительный: </a:t>
            </a:r>
            <a:r>
              <a:rPr lang="ru-RU" sz="2400" b="1" dirty="0">
                <a:solidFill>
                  <a:srgbClr val="0070C0"/>
                </a:solidFill>
              </a:rPr>
              <a:t>постановка цели и задач, определение направлений, объектов и методов исследования, предварительная работа с педагогами, детьми и их родителями, выбор оборудования и материалов;</a:t>
            </a:r>
          </a:p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2 этап – </a:t>
            </a:r>
            <a:r>
              <a:rPr lang="ru-RU" sz="2400" b="1" i="1" dirty="0" smtClean="0">
                <a:solidFill>
                  <a:srgbClr val="00B050"/>
                </a:solidFill>
              </a:rPr>
              <a:t>практический</a:t>
            </a:r>
            <a:r>
              <a:rPr lang="ru-RU" sz="2400" i="1" dirty="0" smtClean="0">
                <a:solidFill>
                  <a:srgbClr val="00B050"/>
                </a:solidFill>
              </a:rPr>
              <a:t>: </a:t>
            </a:r>
            <a:r>
              <a:rPr lang="ru-RU" sz="2400" b="1" dirty="0" smtClean="0">
                <a:solidFill>
                  <a:srgbClr val="0070C0"/>
                </a:solidFill>
              </a:rPr>
              <a:t>собственно </a:t>
            </a:r>
            <a:r>
              <a:rPr lang="ru-RU" sz="2400" b="1" dirty="0">
                <a:solidFill>
                  <a:srgbClr val="0070C0"/>
                </a:solidFill>
              </a:rPr>
              <a:t>исследовательский: поиск ответов на поставленные вопросы разными способами;</a:t>
            </a:r>
          </a:p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3 этап </a:t>
            </a:r>
            <a:r>
              <a:rPr lang="ru-RU" sz="2400" b="1" dirty="0">
                <a:solidFill>
                  <a:srgbClr val="00B050"/>
                </a:solidFill>
              </a:rPr>
              <a:t>– </a:t>
            </a:r>
            <a:r>
              <a:rPr lang="ru-RU" sz="2400" b="1" i="1" dirty="0">
                <a:solidFill>
                  <a:srgbClr val="00B050"/>
                </a:solidFill>
              </a:rPr>
              <a:t>оценочный: </a:t>
            </a:r>
            <a:r>
              <a:rPr lang="ru-RU" sz="2400" b="1" dirty="0">
                <a:solidFill>
                  <a:srgbClr val="0070C0"/>
                </a:solidFill>
              </a:rPr>
              <a:t>обобщение результатов работы в самой различной форме, их анализ, закрепление полученных знаний, формулировка выводов и, по возможности, составление рекомендаций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2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6480720" cy="1008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МАТЕРИАЛЬНО-ТЕХНИЧЕСКАЯ БАЗА: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6995120" cy="5112568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-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Предметно </a:t>
            </a:r>
            <a:r>
              <a:rPr lang="ru-RU" sz="2400" b="1" dirty="0">
                <a:solidFill>
                  <a:srgbClr val="0070C0"/>
                </a:solidFill>
              </a:rPr>
              <a:t>– пространственная среда отвечает современным требованиям;</a:t>
            </a:r>
          </a:p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- уголки </a:t>
            </a:r>
            <a:r>
              <a:rPr lang="ru-RU" sz="2400" b="1" dirty="0">
                <a:solidFill>
                  <a:srgbClr val="0070C0"/>
                </a:solidFill>
              </a:rPr>
              <a:t>природы в группах;</a:t>
            </a:r>
          </a:p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- знакомство с природой через игры, детское творчество;</a:t>
            </a:r>
            <a:endParaRPr lang="ru-RU" sz="2400" b="1" dirty="0">
              <a:solidFill>
                <a:srgbClr val="0070C0"/>
              </a:solidFill>
            </a:endParaRPr>
          </a:p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- наблюдения в природе;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 наглядный </a:t>
            </a:r>
            <a:r>
              <a:rPr lang="ru-RU" sz="2400" b="1" dirty="0">
                <a:solidFill>
                  <a:srgbClr val="0070C0"/>
                </a:solidFill>
              </a:rPr>
              <a:t>и демонстрационный материал: презентации, календари природы, иллюстрации, фотографии, картины, видеофильмы, слайды (птиц, растений, животных, времен года и т.д.);</a:t>
            </a:r>
          </a:p>
          <a:p>
            <a:pPr marL="0" lv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- библиотека книг с экологическим содержанием</a:t>
            </a:r>
            <a:r>
              <a:rPr lang="ru-RU" sz="2400" b="1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39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6552728" cy="101297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ВТОРОЙ ЭТАП ПРАКТИЧЕСКИЙ 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8" name="Объект 7" descr="C:\Users\user\Desktop\IMG_20220120_10093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7933">
            <a:off x="680391" y="943929"/>
            <a:ext cx="2814666" cy="2424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IMG_20220120_10032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5998">
            <a:off x="4179823" y="962394"/>
            <a:ext cx="2975714" cy="2387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Desktop\IMG_20220120_10121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56" y="3384097"/>
            <a:ext cx="396044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35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C:\Users\user\Desktop\СТАРШИЙ ВОСПИТАТЕЛЬ\Конкурс по экологии\фото\2021-08-31 09-24-1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360040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СТАРШИЙ ВОСПИТАТЕЛЬ\Конкурс по экологии\фото\2021-08-31 14-58-5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77884"/>
            <a:ext cx="3742308" cy="2859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361948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512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1_Тема Office</vt:lpstr>
      <vt:lpstr>Муниципальное бюджетное дошкольное образовательное учреждение «Детский сад общеразвивающего вида № 102» г. Иваново, ул. Самойлова, д. 19  dou102@ivedu.ru  </vt:lpstr>
      <vt:lpstr>Презентация PowerPoint</vt:lpstr>
      <vt:lpstr>Презентация PowerPoint</vt:lpstr>
      <vt:lpstr>Презентация PowerPoint</vt:lpstr>
      <vt:lpstr>ОЖИДАЕМЫЕ РЕЗУЛЬТАТЫ   </vt:lpstr>
      <vt:lpstr>РЕАЛИЗАЦИЯ ПРОЕКТА</vt:lpstr>
      <vt:lpstr>МАТЕРИАЛЬНО-ТЕХНИЧЕСКАЯ БАЗА:</vt:lpstr>
      <vt:lpstr>ВТОРОЙ ЭТАП ПРАКТИЧЕСКИЙ 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ИСПОЛЬЗУЕМЫЕ ИСТОЧНИКИ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Берёзовый рай</dc:title>
  <dc:creator>Фокина Л. П. </dc:creator>
  <cp:lastModifiedBy>user</cp:lastModifiedBy>
  <cp:revision>41</cp:revision>
  <dcterms:created xsi:type="dcterms:W3CDTF">2014-07-06T18:18:01Z</dcterms:created>
  <dcterms:modified xsi:type="dcterms:W3CDTF">2022-03-25T10:01:55Z</dcterms:modified>
</cp:coreProperties>
</file>