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6" r:id="rId9"/>
    <p:sldId id="267" r:id="rId10"/>
    <p:sldId id="268" r:id="rId11"/>
    <p:sldId id="269" r:id="rId12"/>
    <p:sldId id="271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84" d="100"/>
          <a:sy n="84" d="100"/>
        </p:scale>
        <p:origin x="96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226D8-1FD5-4537-BE51-C20BEF2A0CE8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1E50A-1499-43E8-A12E-AB8B4AB2A8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484784"/>
            <a:ext cx="7786742" cy="494461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ИСПОЛЬЗОВАНИЕ ПЛАТФОРМЫ УЧИ.РУ ДЛЯ ОРГАНИЗАЦИИ ВЗАИМОДЕЙСТВИЯ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«УЧИТЕЛЬ-РОДИТЕЛЬ»</a:t>
            </a:r>
          </a:p>
          <a:p>
            <a:pPr>
              <a:spcBef>
                <a:spcPts val="0"/>
              </a:spcBef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Глызина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Наталья Леонидовна,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классов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СОШ №6 города Кирово-Чепецка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196752"/>
            <a:ext cx="8215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863922"/>
          </a:xfrm>
        </p:spPr>
        <p:txBody>
          <a:bodyPr>
            <a:normAutofit/>
          </a:bodyPr>
          <a:lstStyle/>
          <a:p>
            <a:pPr algn="just">
              <a:buClr>
                <a:srgbClr val="FF5050"/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Занятия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вызывает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негативных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эмоций. </a:t>
            </a:r>
          </a:p>
          <a:p>
            <a:pPr algn="just">
              <a:buClr>
                <a:srgbClr val="FF5050"/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Система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выстраивает диалог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учеником.</a:t>
            </a:r>
          </a:p>
          <a:p>
            <a:pPr algn="just">
              <a:buClr>
                <a:srgbClr val="FF5050"/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Повышается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 ребенка.</a:t>
            </a:r>
          </a:p>
          <a:p>
            <a:pPr algn="just">
              <a:buClr>
                <a:srgbClr val="FF5050"/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Работа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дистанционном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режиме.</a:t>
            </a:r>
          </a:p>
          <a:p>
            <a:pPr algn="just">
              <a:buClr>
                <a:srgbClr val="FF5050"/>
              </a:buCl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Построение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персонализированной модели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образования.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9434" b="27585"/>
          <a:stretch/>
        </p:blipFill>
        <p:spPr>
          <a:xfrm>
            <a:off x="683568" y="116632"/>
            <a:ext cx="6781800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8556"/>
          <a:stretch/>
        </p:blipFill>
        <p:spPr>
          <a:xfrm flipH="1">
            <a:off x="395536" y="1772529"/>
            <a:ext cx="2858157" cy="4032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450" y="374978"/>
            <a:ext cx="4959068" cy="1367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1790815"/>
            <a:ext cx="2638920" cy="39583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904" y="3517437"/>
            <a:ext cx="1440160" cy="203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02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484784"/>
            <a:ext cx="7786742" cy="494461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ИСПОЛЬЗОВАНИЕ ПЛАТФОРМЫ УЧИ.РУ ДЛЯ ОРГАНИЗАЦИИ ВЗАИМОДЕЙСТВИЯ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«УЧИТЕЛЬ-РОДИТЕЛЬ»</a:t>
            </a:r>
          </a:p>
          <a:p>
            <a:pPr>
              <a:spcBef>
                <a:spcPts val="0"/>
              </a:spcBef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Глызина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Наталья Леонидовна,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классов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СОШ №6 города Кирово-Чепецка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39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965162"/>
            <a:ext cx="8229600" cy="4981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gliz\Desktop\5a3SkW-rrk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0374" y="3995847"/>
            <a:ext cx="2314575" cy="2554287"/>
          </a:xfrm>
          <a:prstGeom prst="rect">
            <a:avLst/>
          </a:prstGeom>
          <a:noFill/>
        </p:spPr>
      </p:pic>
      <p:pic>
        <p:nvPicPr>
          <p:cNvPr id="1027" name="Picture 3" descr="C:\Users\ngliz\Desktop\scale_12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5709" y="3998099"/>
            <a:ext cx="2695564" cy="2406754"/>
          </a:xfrm>
          <a:prstGeom prst="rect">
            <a:avLst/>
          </a:prstGeom>
          <a:noFill/>
        </p:spPr>
      </p:pic>
      <p:pic>
        <p:nvPicPr>
          <p:cNvPr id="1028" name="Picture 4" descr="C:\Users\ngliz\Desktop\556338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1880" y="3815342"/>
            <a:ext cx="2524119" cy="2726760"/>
          </a:xfrm>
          <a:prstGeom prst="rect">
            <a:avLst/>
          </a:prstGeom>
          <a:noFill/>
        </p:spPr>
      </p:pic>
      <p:pic>
        <p:nvPicPr>
          <p:cNvPr id="1029" name="Picture 5" descr="C:\Users\ngliz\Desktop\bFl04FueLa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64942" y="561088"/>
            <a:ext cx="1995828" cy="2719392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83" y="401540"/>
            <a:ext cx="5904194" cy="3235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908720"/>
            <a:ext cx="885825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980728"/>
            <a:ext cx="879316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187624" y="908720"/>
            <a:ext cx="7018337" cy="4891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38" y="308846"/>
            <a:ext cx="3858430" cy="3404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522710"/>
            <a:ext cx="3797081" cy="31782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782825"/>
            <a:ext cx="3600400" cy="3075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3804519"/>
            <a:ext cx="3273026" cy="288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/>
          <a:srcRect l="18392" t="9680" r="19508" b="10940"/>
          <a:stretch/>
        </p:blipFill>
        <p:spPr bwMode="auto">
          <a:xfrm>
            <a:off x="1259632" y="980728"/>
            <a:ext cx="6264696" cy="519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124744"/>
            <a:ext cx="8920162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75</Words>
  <Application>Microsoft Office PowerPoint</Application>
  <PresentationFormat>Экран (4:3)</PresentationFormat>
  <Paragraphs>19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средняя общеобразовательная школа  № 6 города Кирово-Чепецка Кировской области</dc:title>
  <dc:creator>Наталья Глызина</dc:creator>
  <cp:lastModifiedBy>User</cp:lastModifiedBy>
  <cp:revision>10</cp:revision>
  <dcterms:created xsi:type="dcterms:W3CDTF">2022-04-27T15:30:59Z</dcterms:created>
  <dcterms:modified xsi:type="dcterms:W3CDTF">2022-04-27T17:06:54Z</dcterms:modified>
</cp:coreProperties>
</file>