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9" r:id="rId1"/>
  </p:sldMasterIdLst>
  <p:sldIdLst>
    <p:sldId id="267" r:id="rId2"/>
    <p:sldId id="256" r:id="rId3"/>
    <p:sldId id="258" r:id="rId4"/>
    <p:sldId id="259" r:id="rId5"/>
    <p:sldId id="260" r:id="rId6"/>
    <p:sldId id="261" r:id="rId7"/>
    <p:sldId id="262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62" autoAdjust="0"/>
    <p:restoredTop sz="94660"/>
  </p:normalViewPr>
  <p:slideViewPr>
    <p:cSldViewPr>
      <p:cViewPr varScale="1">
        <p:scale>
          <a:sx n="67" d="100"/>
          <a:sy n="67" d="100"/>
        </p:scale>
        <p:origin x="804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11884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4762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582910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56718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721704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17858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70130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8633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058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6566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717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120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45542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1931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8610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4369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1817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21" r:id="rId2"/>
    <p:sldLayoutId id="2147483822" r:id="rId3"/>
    <p:sldLayoutId id="2147483823" r:id="rId4"/>
    <p:sldLayoutId id="2147483824" r:id="rId5"/>
    <p:sldLayoutId id="2147483825" r:id="rId6"/>
    <p:sldLayoutId id="2147483826" r:id="rId7"/>
    <p:sldLayoutId id="2147483827" r:id="rId8"/>
    <p:sldLayoutId id="2147483828" r:id="rId9"/>
    <p:sldLayoutId id="2147483829" r:id="rId10"/>
    <p:sldLayoutId id="2147483830" r:id="rId11"/>
    <p:sldLayoutId id="2147483831" r:id="rId12"/>
    <p:sldLayoutId id="2147483832" r:id="rId13"/>
    <p:sldLayoutId id="2147483833" r:id="rId14"/>
    <p:sldLayoutId id="2147483834" r:id="rId15"/>
    <p:sldLayoutId id="214748383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множение 2"/>
          <p:cNvSpPr/>
          <p:nvPr/>
        </p:nvSpPr>
        <p:spPr>
          <a:xfrm>
            <a:off x="845810" y="3644624"/>
            <a:ext cx="1296144" cy="1296144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право 3"/>
          <p:cNvSpPr/>
          <p:nvPr/>
        </p:nvSpPr>
        <p:spPr>
          <a:xfrm>
            <a:off x="2356756" y="4066036"/>
            <a:ext cx="2232248" cy="64807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00702" y="3707921"/>
            <a:ext cx="9926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6" name="Стрелка вправо 5"/>
          <p:cNvSpPr/>
          <p:nvPr/>
        </p:nvSpPr>
        <p:spPr>
          <a:xfrm rot="5400000">
            <a:off x="3891814" y="4869864"/>
            <a:ext cx="1802401" cy="64807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090192" y="4864804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8" name="Стрелка вправо 7"/>
          <p:cNvSpPr/>
          <p:nvPr/>
        </p:nvSpPr>
        <p:spPr>
          <a:xfrm>
            <a:off x="5117617" y="5617772"/>
            <a:ext cx="1802401" cy="64807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5583217" y="5193897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0" name="Стрелка вправо 9"/>
          <p:cNvSpPr/>
          <p:nvPr/>
        </p:nvSpPr>
        <p:spPr>
          <a:xfrm rot="16200000">
            <a:off x="4925445" y="3499506"/>
            <a:ext cx="4250673" cy="64807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6293205" y="3861048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2" name="Стрелка вправо 11"/>
          <p:cNvSpPr/>
          <p:nvPr/>
        </p:nvSpPr>
        <p:spPr>
          <a:xfrm rot="10800000">
            <a:off x="4455901" y="1476072"/>
            <a:ext cx="2161340" cy="64807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5370746" y="1029810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155443"/>
            <a:ext cx="2634743" cy="26347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9239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 animBg="1"/>
      <p:bldP spid="7" grpId="0"/>
      <p:bldP spid="8" grpId="0" animBg="1"/>
      <p:bldP spid="9" grpId="0"/>
      <p:bldP spid="10" grpId="0" animBg="1"/>
      <p:bldP spid="11" grpId="0"/>
      <p:bldP spid="12" grpId="0" animBg="1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332656"/>
            <a:ext cx="84249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buFont typeface="+mj-lt"/>
              <a:buAutoNum type="arabicPeriod"/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Корни дерева – его основа. Они кормят дерево, всасывая в себя растворенные в воде питательные вещества, а также удерживают его в вертикальном положении. Чем больше по размеру дерево, тем богаче его корневая система.</a:t>
            </a:r>
            <a:endParaRPr lang="ru-RU" sz="2800" b="0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8" y="3284985"/>
            <a:ext cx="4769561" cy="3573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1571" y="2492896"/>
            <a:ext cx="4777760" cy="3583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7562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6"/>
            <a:ext cx="86409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buFont typeface="+mj-lt"/>
              <a:buAutoNum type="arabicPeriod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Ствол дерева – это как бы его корпус. По стволу проходят вверх все вещества, добытые корнями, от ствола же начинают отходить ветви. Важно отметить, что настоящее дерево имеет один ствол, а вот кустарники – несколько, пусть даже и крупных, стволов.</a:t>
            </a:r>
            <a:endParaRPr lang="ru-RU" sz="2400" b="0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960" y="2271648"/>
            <a:ext cx="3299520" cy="4399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http://woo.woowals.com/reimg/image.php?src=http://woo.woowals.com/images219/2oc0siortjf.jpg&amp;h=800&amp;w=128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162" y="3501008"/>
            <a:ext cx="5071999" cy="317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9939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129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buFont typeface="+mj-lt"/>
              <a:buAutoNum type="arabicPeriod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Ветки деревьев – опора для листьев; именно на ветвях образуются почки, из которых потом появляются листочки и цветы. Внутри них также проходят питательные вещества. Со временем ветви становятся более широкими и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твердыми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(одревесневают), а от них появляются новые ветви.</a:t>
            </a:r>
            <a:endParaRPr lang="ru-RU" sz="2400" b="0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http://1.bp.blogspot.com/_goGJeAv1O3E/TJRbI1m_HtI/AAAAAAAAACk/CfFodYICupE/s1600/millis-ast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98127"/>
            <a:ext cx="4860032" cy="3240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996" y="2132856"/>
            <a:ext cx="4580191" cy="3435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496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5689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buFont typeface="+mj-lt"/>
              <a:buAutoNum type="arabicPeriod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Листва дерева – это орган, который позволяет дереву обмениваться веществами с окружающей средой. Благодаря листьям дерево поглощает из воздуха вредный для человека углекислый газ, здесь же из него под действием солнечных лучей образуются органические вещества, и через листья дерево выделяет наружу кислород, которым мы дышим.</a:t>
            </a:r>
            <a:endParaRPr lang="ru-RU" sz="2400" b="0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92568"/>
            <a:ext cx="508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124" y="2714654"/>
            <a:ext cx="4275876" cy="302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2215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60648"/>
            <a:ext cx="82809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buFont typeface="+mj-lt"/>
              <a:buAutoNum type="arabicPeriod"/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Все листья и ветви дерева образуют его крону – пышную шапку, которая </a:t>
            </a:r>
            <a:r>
              <a:rPr lang="ru-RU" sz="2800" dirty="0" err="1">
                <a:latin typeface="Arial" panose="020B0604020202020204" pitchFamily="34" charset="0"/>
                <a:cs typeface="Arial" panose="020B0604020202020204" pitchFamily="34" charset="0"/>
              </a:rPr>
              <a:t>дает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тень и укрывает нас от дождя.</a:t>
            </a:r>
            <a:endParaRPr lang="ru-RU" sz="2800" b="0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9557" y="1857469"/>
            <a:ext cx="6636894" cy="4977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15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4396"/>
            <a:ext cx="8352928" cy="682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287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06996" y="12790040"/>
            <a:ext cx="17145000" cy="24398536"/>
          </a:xfrm>
          <a:prstGeom prst="rect">
            <a:avLst/>
          </a:prstGeom>
        </p:spPr>
      </p:pic>
      <p:pic>
        <p:nvPicPr>
          <p:cNvPr id="1026" name="Picture 2" descr="http://vitusltd.ru/blog/wp-content/uploads/2015/09/IMG_20150903_1502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76672"/>
            <a:ext cx="5656506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1091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180</TotalTime>
  <Words>211</Words>
  <Application>Microsoft Office PowerPoint</Application>
  <PresentationFormat>Экран (4:3)</PresentationFormat>
  <Paragraphs>10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Times New Roman</vt:lpstr>
      <vt:lpstr>Trebuchet MS</vt:lpstr>
      <vt:lpstr>Wingdings 3</vt:lpstr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Zycev</dc:creator>
  <cp:lastModifiedBy>RePack by Diakov</cp:lastModifiedBy>
  <cp:revision>15</cp:revision>
  <cp:lastPrinted>2019-12-18T13:48:13Z</cp:lastPrinted>
  <dcterms:created xsi:type="dcterms:W3CDTF">2016-04-14T12:47:00Z</dcterms:created>
  <dcterms:modified xsi:type="dcterms:W3CDTF">2019-12-18T17:13:26Z</dcterms:modified>
</cp:coreProperties>
</file>